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_rels/.rels" ContentType="application/vnd.openxmlformats-package.relationship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heme/theme55.xml" ContentType="application/vnd.openxmlformats-officedocument.theme+xml"/>
  <Override PartName="/ppt/theme/theme28.xml" ContentType="application/vnd.openxmlformats-officedocument.theme+xml"/>
  <Override PartName="/ppt/theme/theme56.xml" ContentType="application/vnd.openxmlformats-officedocument.theme+xml"/>
  <Override PartName="/ppt/theme/theme29.xml" ContentType="application/vnd.openxmlformats-officedocument.theme+xml"/>
  <Override PartName="/ppt/theme/theme17.xml" ContentType="application/vnd.openxmlformats-officedocument.theme+xml"/>
  <Override PartName="/ppt/theme/theme92.xml" ContentType="application/vnd.openxmlformats-officedocument.theme+xml"/>
  <Override PartName="/ppt/theme/theme13.xml" ContentType="application/vnd.openxmlformats-officedocument.theme+xml"/>
  <Override PartName="/ppt/theme/theme18.xml" ContentType="application/vnd.openxmlformats-officedocument.theme+xml"/>
  <Override PartName="/ppt/theme/theme93.xml" ContentType="application/vnd.openxmlformats-officedocument.theme+xml"/>
  <Override PartName="/ppt/theme/theme14.xml" ContentType="application/vnd.openxmlformats-officedocument.theme+xml"/>
  <Override PartName="/ppt/theme/theme19.xml" ContentType="application/vnd.openxmlformats-officedocument.theme+xml"/>
  <Override PartName="/ppt/theme/theme94.xml" ContentType="application/vnd.openxmlformats-officedocument.theme+xml"/>
  <Override PartName="/ppt/theme/theme10.xml" ContentType="application/vnd.openxmlformats-officedocument.theme+xml"/>
  <Override PartName="/ppt/theme/theme69.xml" ContentType="application/vnd.openxmlformats-officedocument.theme+xml"/>
  <Override PartName="/ppt/theme/theme3.xml" ContentType="application/vnd.openxmlformats-officedocument.theme+xml"/>
  <Override PartName="/ppt/theme/theme57.xml" ContentType="application/vnd.openxmlformats-officedocument.theme+xml"/>
  <Override PartName="/ppt/theme/theme15.xml" ContentType="application/vnd.openxmlformats-officedocument.theme+xml"/>
  <Override PartName="/ppt/theme/theme90.xml" ContentType="application/vnd.openxmlformats-officedocument.theme+xml"/>
  <Override PartName="/ppt/theme/theme11.xml" ContentType="application/vnd.openxmlformats-officedocument.theme+xml"/>
  <Override PartName="/ppt/theme/theme4.xml" ContentType="application/vnd.openxmlformats-officedocument.theme+xml"/>
  <Override PartName="/ppt/theme/theme58.xml" ContentType="application/vnd.openxmlformats-officedocument.theme+xml"/>
  <Override PartName="/ppt/theme/theme16.xml" ContentType="application/vnd.openxmlformats-officedocument.theme+xml"/>
  <Override PartName="/ppt/theme/theme91.xml" ContentType="application/vnd.openxmlformats-officedocument.theme+xml"/>
  <Override PartName="/ppt/theme/theme12.xml" ContentType="application/vnd.openxmlformats-officedocument.theme+xml"/>
  <Override PartName="/ppt/theme/theme20.xml" ContentType="application/vnd.openxmlformats-officedocument.theme+xml"/>
  <Override PartName="/ppt/theme/theme79.xml" ContentType="application/vnd.openxmlformats-officedocument.theme+xml"/>
  <Override PartName="/ppt/theme/theme21.xml" ContentType="application/vnd.openxmlformats-officedocument.theme+xml"/>
  <Override PartName="/ppt/theme/theme22.xml" ContentType="application/vnd.openxmlformats-officedocument.theme+xml"/>
  <Override PartName="/ppt/theme/theme23.xml" ContentType="application/vnd.openxmlformats-officedocument.theme+xml"/>
  <Override PartName="/ppt/theme/theme24.xml" ContentType="application/vnd.openxmlformats-officedocument.theme+xml"/>
  <Override PartName="/ppt/theme/theme25.xml" ContentType="application/vnd.openxmlformats-officedocument.theme+xml"/>
  <Override PartName="/ppt/theme/theme26.xml" ContentType="application/vnd.openxmlformats-officedocument.theme+xml"/>
  <Override PartName="/ppt/theme/theme59.xml" ContentType="application/vnd.openxmlformats-officedocument.theme+xml"/>
  <Override PartName="/ppt/theme/theme5.xml" ContentType="application/vnd.openxmlformats-officedocument.theme+xml"/>
  <Override PartName="/ppt/theme/theme30.xml" ContentType="application/vnd.openxmlformats-officedocument.theme+xml"/>
  <Override PartName="/ppt/theme/theme89.xml" ContentType="application/vnd.openxmlformats-officedocument.theme+xml"/>
  <Override PartName="/ppt/theme/theme2.xml" ContentType="application/vnd.openxmlformats-officedocument.theme+xml"/>
  <Override PartName="/ppt/theme/theme31.xml" ContentType="application/vnd.openxmlformats-officedocument.theme+xml"/>
  <Override PartName="/ppt/theme/theme6.xml" ContentType="application/vnd.openxmlformats-officedocument.theme+xml"/>
  <Override PartName="/ppt/theme/theme32.xml" ContentType="application/vnd.openxmlformats-officedocument.theme+xml"/>
  <Override PartName="/ppt/theme/theme7.xml" ContentType="application/vnd.openxmlformats-officedocument.theme+xml"/>
  <Override PartName="/ppt/theme/theme33.xml" ContentType="application/vnd.openxmlformats-officedocument.theme+xml"/>
  <Override PartName="/ppt/theme/theme8.xml" ContentType="application/vnd.openxmlformats-officedocument.theme+xml"/>
  <Override PartName="/ppt/theme/theme34.xml" ContentType="application/vnd.openxmlformats-officedocument.theme+xml"/>
  <Override PartName="/ppt/theme/theme9.xml" ContentType="application/vnd.openxmlformats-officedocument.theme+xml"/>
  <Override PartName="/ppt/theme/theme35.xml" ContentType="application/vnd.openxmlformats-officedocument.theme+xml"/>
  <Override PartName="/ppt/theme/theme36.xml" ContentType="application/vnd.openxmlformats-officedocument.theme+xml"/>
  <Override PartName="/ppt/theme/theme41.xml" ContentType="application/vnd.openxmlformats-officedocument.theme+xml"/>
  <Override PartName="/ppt/theme/theme42.xml" ContentType="application/vnd.openxmlformats-officedocument.theme+xml"/>
  <Override PartName="/ppt/theme/theme43.xml" ContentType="application/vnd.openxmlformats-officedocument.theme+xml"/>
  <Override PartName="/ppt/theme/theme44.xml" ContentType="application/vnd.openxmlformats-officedocument.theme+xml"/>
  <Override PartName="/ppt/theme/theme45.xml" ContentType="application/vnd.openxmlformats-officedocument.theme+xml"/>
  <Override PartName="/ppt/theme/theme46.xml" ContentType="application/vnd.openxmlformats-officedocument.theme+xml"/>
  <Override PartName="/ppt/theme/theme47.xml" ContentType="application/vnd.openxmlformats-officedocument.theme+xml"/>
  <Override PartName="/ppt/theme/theme48.xml" ContentType="application/vnd.openxmlformats-officedocument.theme+xml"/>
  <Override PartName="/ppt/theme/theme49.xml" ContentType="application/vnd.openxmlformats-officedocument.theme+xml"/>
  <Override PartName="/ppt/theme/theme53.xml" ContentType="application/vnd.openxmlformats-officedocument.theme+xml"/>
  <Override PartName="/ppt/theme/theme54.xml" ContentType="application/vnd.openxmlformats-officedocument.theme+xml"/>
  <Override PartName="/ppt/theme/theme60.xml" ContentType="application/vnd.openxmlformats-officedocument.theme+xml"/>
  <Override PartName="/ppt/theme/theme68.xml" ContentType="application/vnd.openxmlformats-officedocument.theme+xml"/>
  <Override PartName="/ppt/theme/theme73.xml" ContentType="application/vnd.openxmlformats-officedocument.theme+xml"/>
  <Override PartName="/ppt/theme/theme74.xml" ContentType="application/vnd.openxmlformats-officedocument.theme+xml"/>
  <Override PartName="/ppt/theme/theme75.xml" ContentType="application/vnd.openxmlformats-officedocument.theme+xml"/>
  <Override PartName="/ppt/theme/theme76.xml" ContentType="application/vnd.openxmlformats-officedocument.theme+xml"/>
  <Override PartName="/ppt/theme/theme77.xml" ContentType="application/vnd.openxmlformats-officedocument.theme+xml"/>
  <Override PartName="/ppt/theme/theme80.xml" ContentType="application/vnd.openxmlformats-officedocument.theme+xml"/>
  <Override PartName="/ppt/theme/theme81.xml" ContentType="application/vnd.openxmlformats-officedocument.theme+xml"/>
  <Override PartName="/ppt/theme/theme82.xml" ContentType="application/vnd.openxmlformats-officedocument.theme+xml"/>
  <Override PartName="/ppt/theme/theme83.xml" ContentType="application/vnd.openxmlformats-officedocument.theme+xml"/>
  <Override PartName="/ppt/theme/theme84.xml" ContentType="application/vnd.openxmlformats-officedocument.theme+xml"/>
  <Override PartName="/ppt/theme/theme85.xml" ContentType="application/vnd.openxmlformats-officedocument.theme+xml"/>
  <Override PartName="/ppt/theme/theme86.xml" ContentType="application/vnd.openxmlformats-officedocument.theme+xml"/>
  <Override PartName="/ppt/theme/theme87.xml" ContentType="application/vnd.openxmlformats-officedocument.theme+xml"/>
  <Override PartName="/ppt/theme/theme37.xml" ContentType="application/vnd.openxmlformats-officedocument.theme+xml"/>
  <Override PartName="/ppt/theme/theme110.xml" ContentType="application/vnd.openxmlformats-officedocument.theme+xml"/>
  <Override PartName="/ppt/theme/theme1.xml" ContentType="application/vnd.openxmlformats-officedocument.theme+xml"/>
  <Override PartName="/ppt/theme/theme88.xml" ContentType="application/vnd.openxmlformats-officedocument.theme+xml"/>
  <Override PartName="/ppt/theme/theme61.xml" ContentType="application/vnd.openxmlformats-officedocument.theme+xml"/>
  <Override PartName="/ppt/theme/theme103.xml" ContentType="application/vnd.openxmlformats-officedocument.theme+xml"/>
  <Override PartName="/ppt/theme/theme96.xml" ContentType="application/vnd.openxmlformats-officedocument.theme+xml"/>
  <Override PartName="/ppt/theme/theme97.xml" ContentType="application/vnd.openxmlformats-officedocument.theme+xml"/>
  <Override PartName="/ppt/theme/theme98.xml" ContentType="application/vnd.openxmlformats-officedocument.theme+xml"/>
  <Override PartName="/ppt/theme/theme40.xml" ContentType="application/vnd.openxmlformats-officedocument.theme+xml"/>
  <Override PartName="/ppt/theme/theme99.xml" ContentType="application/vnd.openxmlformats-officedocument.theme+xml"/>
  <Override PartName="/ppt/theme/theme78.xml" ContentType="application/vnd.openxmlformats-officedocument.theme+xml"/>
  <Override PartName="/ppt/theme/theme27.xml" ContentType="application/vnd.openxmlformats-officedocument.theme+xml"/>
  <Override PartName="/ppt/theme/theme100.xml" ContentType="application/vnd.openxmlformats-officedocument.theme+xml"/>
  <Override PartName="/ppt/theme/theme101.xml" ContentType="application/vnd.openxmlformats-officedocument.theme+xml"/>
  <Override PartName="/ppt/theme/theme102.xml" ContentType="application/vnd.openxmlformats-officedocument.theme+xml"/>
  <Override PartName="/ppt/theme/theme95.xml" ContentType="application/vnd.openxmlformats-officedocument.theme+xml"/>
  <Override PartName="/ppt/theme/theme67.xml" ContentType="application/vnd.openxmlformats-officedocument.theme+xml"/>
  <Override PartName="/ppt/theme/theme52.xml" ContentType="application/vnd.openxmlformats-officedocument.theme+xml"/>
  <Override PartName="/ppt/theme/theme109.xml" ContentType="application/vnd.openxmlformats-officedocument.theme+xml"/>
  <Override PartName="/ppt/theme/theme62.xml" ContentType="application/vnd.openxmlformats-officedocument.theme+xml"/>
  <Override PartName="/ppt/theme/theme104.xml" ContentType="application/vnd.openxmlformats-officedocument.theme+xml"/>
  <Override PartName="/ppt/theme/theme63.xml" ContentType="application/vnd.openxmlformats-officedocument.theme+xml"/>
  <Override PartName="/ppt/theme/theme105.xml" ContentType="application/vnd.openxmlformats-officedocument.theme+xml"/>
  <Override PartName="/ppt/theme/theme38.xml" ContentType="application/vnd.openxmlformats-officedocument.theme+xml"/>
  <Override PartName="/ppt/theme/theme111.xml" ContentType="application/vnd.openxmlformats-officedocument.theme+xml"/>
  <Override PartName="/ppt/theme/theme64.xml" ContentType="application/vnd.openxmlformats-officedocument.theme+xml"/>
  <Override PartName="/ppt/theme/theme106.xml" ContentType="application/vnd.openxmlformats-officedocument.theme+xml"/>
  <Override PartName="/ppt/theme/theme70.xml" ContentType="application/vnd.openxmlformats-officedocument.theme+xml"/>
  <Override PartName="/ppt/theme/theme39.xml" ContentType="application/vnd.openxmlformats-officedocument.theme+xml"/>
  <Override PartName="/ppt/theme/theme112.xml" ContentType="application/vnd.openxmlformats-officedocument.theme+xml"/>
  <Override PartName="/ppt/theme/theme65.xml" ContentType="application/vnd.openxmlformats-officedocument.theme+xml"/>
  <Override PartName="/ppt/theme/theme50.xml" ContentType="application/vnd.openxmlformats-officedocument.theme+xml"/>
  <Override PartName="/ppt/theme/theme107.xml" ContentType="application/vnd.openxmlformats-officedocument.theme+xml"/>
  <Override PartName="/ppt/theme/theme71.xml" ContentType="application/vnd.openxmlformats-officedocument.theme+xml"/>
  <Override PartName="/ppt/theme/theme113.xml" ContentType="application/vnd.openxmlformats-officedocument.theme+xml"/>
  <Override PartName="/ppt/theme/theme66.xml" ContentType="application/vnd.openxmlformats-officedocument.theme+xml"/>
  <Override PartName="/ppt/theme/theme51.xml" ContentType="application/vnd.openxmlformats-officedocument.theme+xml"/>
  <Override PartName="/ppt/theme/theme108.xml" ContentType="application/vnd.openxmlformats-officedocument.theme+xml"/>
  <Override PartName="/ppt/theme/theme72.xml" ContentType="application/vnd.openxmlformats-officedocument.theme+xml"/>
  <Override PartName="/ppt/theme/theme114.xml" ContentType="application/vnd.openxmlformats-officedocument.theme+xml"/>
  <Override PartName="/ppt/slideMasters/_rels/slideMaster99.xml.rels" ContentType="application/vnd.openxmlformats-package.relationships+xml"/>
  <Override PartName="/ppt/slideMasters/_rels/slideMaster40.xml.rels" ContentType="application/vnd.openxmlformats-package.relationships+xml"/>
  <Override PartName="/ppt/slideMasters/_rels/slideMaster80.xml.rels" ContentType="application/vnd.openxmlformats-package.relationships+xml"/>
  <Override PartName="/ppt/slideMasters/_rels/slideMaster113.xml.rels" ContentType="application/vnd.openxmlformats-package.relationships+xml"/>
  <Override PartName="/ppt/slideMasters/_rels/slideMaster8.xml.rels" ContentType="application/vnd.openxmlformats-package.relationships+xml"/>
  <Override PartName="/ppt/slideMasters/_rels/slideMaster27.xml.rels" ContentType="application/vnd.openxmlformats-package.relationships+xml"/>
  <Override PartName="/ppt/slideMasters/_rels/slideMaster88.xml.rels" ContentType="application/vnd.openxmlformats-package.relationships+xml"/>
  <Override PartName="/ppt/slideMasters/_rels/slideMaster106.xml.rels" ContentType="application/vnd.openxmlformats-package.relationships+xml"/>
  <Override PartName="/ppt/slideMasters/_rels/slideMaster95.xml.rels" ContentType="application/vnd.openxmlformats-package.relationships+xml"/>
  <Override PartName="/ppt/slideMasters/_rels/slideMaster87.xml.rels" ContentType="application/vnd.openxmlformats-package.relationships+xml"/>
  <Override PartName="/ppt/slideMasters/_rels/slideMaster105.xml.rels" ContentType="application/vnd.openxmlformats-package.relationships+xml"/>
  <Override PartName="/ppt/slideMasters/_rels/slideMaster94.xml.rels" ContentType="application/vnd.openxmlformats-package.relationships+xml"/>
  <Override PartName="/ppt/slideMasters/_rels/slideMaster86.xml.rels" ContentType="application/vnd.openxmlformats-package.relationships+xml"/>
  <Override PartName="/ppt/slideMasters/_rels/slideMaster104.xml.rels" ContentType="application/vnd.openxmlformats-package.relationships+xml"/>
  <Override PartName="/ppt/slideMasters/_rels/slideMaster85.xml.rels" ContentType="application/vnd.openxmlformats-package.relationships+xml"/>
  <Override PartName="/ppt/slideMasters/_rels/slideMaster84.xml.rels" ContentType="application/vnd.openxmlformats-package.relationships+xml"/>
  <Override PartName="/ppt/slideMasters/_rels/slideMaster83.xml.rels" ContentType="application/vnd.openxmlformats-package.relationships+xml"/>
  <Override PartName="/ppt/slideMasters/_rels/slideMaster82.xml.rels" ContentType="application/vnd.openxmlformats-package.relationships+xml"/>
  <Override PartName="/ppt/slideMasters/_rels/slideMaster81.xml.rels" ContentType="application/vnd.openxmlformats-package.relationships+xml"/>
  <Override PartName="/ppt/slideMasters/_rels/slideMaster78.xml.rels" ContentType="application/vnd.openxmlformats-package.relationships+xml"/>
  <Override PartName="/ppt/slideMasters/_rels/slideMaster77.xml.rels" ContentType="application/vnd.openxmlformats-package.relationships+xml"/>
  <Override PartName="/ppt/slideMasters/_rels/slideMaster76.xml.rels" ContentType="application/vnd.openxmlformats-package.relationships+xml"/>
  <Override PartName="/ppt/slideMasters/_rels/slideMaster75.xml.rels" ContentType="application/vnd.openxmlformats-package.relationships+xml"/>
  <Override PartName="/ppt/slideMasters/_rels/slideMaster74.xml.rels" ContentType="application/vnd.openxmlformats-package.relationships+xml"/>
  <Override PartName="/ppt/slideMasters/_rels/slideMaster73.xml.rels" ContentType="application/vnd.openxmlformats-package.relationships+xml"/>
  <Override PartName="/ppt/slideMasters/_rels/slideMaster72.xml.rels" ContentType="application/vnd.openxmlformats-package.relationships+xml"/>
  <Override PartName="/ppt/slideMasters/_rels/slideMaster71.xml.rels" ContentType="application/vnd.openxmlformats-package.relationships+xml"/>
  <Override PartName="/ppt/slideMasters/_rels/slideMaster109.xml.rels" ContentType="application/vnd.openxmlformats-package.relationships+xml"/>
  <Override PartName="/ppt/slideMasters/_rels/slideMaster98.xml.rels" ContentType="application/vnd.openxmlformats-package.relationships+xml"/>
  <Override PartName="/ppt/slideMasters/_rels/slideMaster70.xml.rels" ContentType="application/vnd.openxmlformats-package.relationships+xml"/>
  <Override PartName="/ppt/slideMasters/_rels/slideMaster108.xml.rels" ContentType="application/vnd.openxmlformats-package.relationships+xml"/>
  <Override PartName="/ppt/slideMasters/_rels/slideMaster97.xml.rels" ContentType="application/vnd.openxmlformats-package.relationships+xml"/>
  <Override PartName="/ppt/slideMasters/_rels/slideMaster68.xml.rels" ContentType="application/vnd.openxmlformats-package.relationships+xml"/>
  <Override PartName="/ppt/slideMasters/_rels/slideMaster67.xml.rels" ContentType="application/vnd.openxmlformats-package.relationships+xml"/>
  <Override PartName="/ppt/slideMasters/_rels/slideMaster66.xml.rels" ContentType="application/vnd.openxmlformats-package.relationships+xml"/>
  <Override PartName="/ppt/slideMasters/_rels/slideMaster65.xml.rels" ContentType="application/vnd.openxmlformats-package.relationships+xml"/>
  <Override PartName="/ppt/slideMasters/_rels/slideMaster64.xml.rels" ContentType="application/vnd.openxmlformats-package.relationships+xml"/>
  <Override PartName="/ppt/slideMasters/_rels/slideMaster112.xml.rels" ContentType="application/vnd.openxmlformats-package.relationships+xml"/>
  <Override PartName="/ppt/slideMasters/_rels/slideMaster7.xml.rels" ContentType="application/vnd.openxmlformats-package.relationships+xml"/>
  <Override PartName="/ppt/slideMasters/_rels/slideMaster26.xml.rels" ContentType="application/vnd.openxmlformats-package.relationships+xml"/>
  <Override PartName="/ppt/slideMasters/_rels/slideMaster63.xml.rels" ContentType="application/vnd.openxmlformats-package.relationships+xml"/>
  <Override PartName="/ppt/slideMasters/_rels/slideMaster111.xml.rels" ContentType="application/vnd.openxmlformats-package.relationships+xml"/>
  <Override PartName="/ppt/slideMasters/_rels/slideMaster25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62.xml.rels" ContentType="application/vnd.openxmlformats-package.relationships+xml"/>
  <Override PartName="/ppt/slideMasters/_rels/slideMaster110.xml.rels" ContentType="application/vnd.openxmlformats-package.relationships+xml"/>
  <Override PartName="/ppt/slideMasters/_rels/slideMaster24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59.xml.rels" ContentType="application/vnd.openxmlformats-package.relationships+xml"/>
  <Override PartName="/ppt/slideMasters/_rels/slideMaster61.xml.rels" ContentType="application/vnd.openxmlformats-package.relationships+xml"/>
  <Override PartName="/ppt/slideMasters/_rels/slideMaster60.xml.rels" ContentType="application/vnd.openxmlformats-package.relationships+xml"/>
  <Override PartName="/ppt/slideMasters/_rels/slideMaster107.xml.rels" ContentType="application/vnd.openxmlformats-package.relationships+xml"/>
  <Override PartName="/ppt/slideMasters/_rels/slideMaster96.xml.rels" ContentType="application/vnd.openxmlformats-package.relationships+xml"/>
  <Override PartName="/ppt/slideMasters/_rels/slideMaster58.xml.rels" ContentType="application/vnd.openxmlformats-package.relationships+xml"/>
  <Override PartName="/ppt/slideMasters/_rels/slideMaster57.xml.rels" ContentType="application/vnd.openxmlformats-package.relationships+xml"/>
  <Override PartName="/ppt/slideMasters/_rels/slideMaster56.xml.rels" ContentType="application/vnd.openxmlformats-package.relationships+xml"/>
  <Override PartName="/ppt/slideMasters/_rels/slideMaster55.xml.rels" ContentType="application/vnd.openxmlformats-package.relationships+xml"/>
  <Override PartName="/ppt/slideMasters/_rels/slideMaster54.xml.rels" ContentType="application/vnd.openxmlformats-package.relationships+xml"/>
  <Override PartName="/ppt/slideMasters/_rels/slideMaster53.xml.rels" ContentType="application/vnd.openxmlformats-package.relationships+xml"/>
  <Override PartName="/ppt/slideMasters/_rels/slideMaster52.xml.rels" ContentType="application/vnd.openxmlformats-package.relationships+xml"/>
  <Override PartName="/ppt/slideMasters/_rels/slideMaster51.xml.rels" ContentType="application/vnd.openxmlformats-package.relationships+xml"/>
  <Override PartName="/ppt/slideMasters/_rels/slideMaster50.xml.rels" ContentType="application/vnd.openxmlformats-package.relationships+xml"/>
  <Override PartName="/ppt/slideMasters/_rels/slideMaster49.xml.rels" ContentType="application/vnd.openxmlformats-package.relationships+xml"/>
  <Override PartName="/ppt/slideMasters/_rels/slideMaster48.xml.rels" ContentType="application/vnd.openxmlformats-package.relationships+xml"/>
  <Override PartName="/ppt/slideMasters/_rels/slideMaster47.xml.rels" ContentType="application/vnd.openxmlformats-package.relationships+xml"/>
  <Override PartName="/ppt/slideMasters/_rels/slideMaster42.xml.rels" ContentType="application/vnd.openxmlformats-package.relationships+xml"/>
  <Override PartName="/ppt/slideMasters/_rels/slideMaster41.xml.rels" ContentType="application/vnd.openxmlformats-package.relationships+xml"/>
  <Override PartName="/ppt/slideMasters/_rels/slideMaster35.xml.rels" ContentType="application/vnd.openxmlformats-package.relationships+xml"/>
  <Override PartName="/ppt/slideMasters/_rels/slideMaster34.xml.rels" ContentType="application/vnd.openxmlformats-package.relationships+xml"/>
  <Override PartName="/ppt/slideMasters/_rels/slideMaster33.xml.rels" ContentType="application/vnd.openxmlformats-package.relationships+xml"/>
  <Override PartName="/ppt/slideMasters/_rels/slideMaster32.xml.rels" ContentType="application/vnd.openxmlformats-package.relationships+xml"/>
  <Override PartName="/ppt/slideMasters/_rels/slideMaster89.xml.rels" ContentType="application/vnd.openxmlformats-package.relationships+xml"/>
  <Override PartName="/ppt/slideMasters/_rels/slideMaster30.xml.rels" ContentType="application/vnd.openxmlformats-package.relationships+xml"/>
  <Override PartName="/ppt/slideMasters/_rels/slideMaster29.xml.rels" ContentType="application/vnd.openxmlformats-package.relationships+xml"/>
  <Override PartName="/ppt/slideMasters/_rels/slideMaster31.xml.rels" ContentType="application/vnd.openxmlformats-package.relationships+xml"/>
  <Override PartName="/ppt/slideMasters/_rels/slideMaster9.xml.rels" ContentType="application/vnd.openxmlformats-package.relationships+xml"/>
  <Override PartName="/ppt/slideMasters/_rels/slideMaster28.xml.rels" ContentType="application/vnd.openxmlformats-package.relationships+xml"/>
  <Override PartName="/ppt/slideMasters/_rels/slideMaster19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23.xml.rels" ContentType="application/vnd.openxmlformats-package.relationships+xml"/>
  <Override PartName="/ppt/slideMasters/_rels/slideMaster46.xml.rels" ContentType="application/vnd.openxmlformats-package.relationships+xml"/>
  <Override PartName="/ppt/slideMasters/_rels/slideMaster18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2.xml.rels" ContentType="application/vnd.openxmlformats-package.relationships+xml"/>
  <Override PartName="/ppt/slideMasters/_rels/slideMaster45.xml.rels" ContentType="application/vnd.openxmlformats-package.relationships+xml"/>
  <Override PartName="/ppt/slideMasters/_rels/slideMaster93.xml.rels" ContentType="application/vnd.openxmlformats-package.relationships+xml"/>
  <Override PartName="/ppt/slideMasters/_rels/slideMaster10.xml.rels" ContentType="application/vnd.openxmlformats-package.relationships+xml"/>
  <Override PartName="/ppt/slideMasters/_rels/slideMaster69.xml.rels" ContentType="application/vnd.openxmlformats-package.relationships+xml"/>
  <Override PartName="/ppt/slideMasters/_rels/slideMaster102.xml.rels" ContentType="application/vnd.openxmlformats-package.relationships+xml"/>
  <Override PartName="/ppt/slideMasters/_rels/slideMaster91.xml.rels" ContentType="application/vnd.openxmlformats-package.relationships+xml"/>
  <Override PartName="/ppt/slideMasters/_rels/slideMaster1.xml.rels" ContentType="application/vnd.openxmlformats-package.relationships+xml"/>
  <Override PartName="/ppt/slideMasters/_rels/slideMaster16.xml.rels" ContentType="application/vnd.openxmlformats-package.relationships+xml"/>
  <Override PartName="/ppt/slideMasters/_rels/slideMaster103.xml.rels" ContentType="application/vnd.openxmlformats-package.relationships+xml"/>
  <Override PartName="/ppt/slideMasters/_rels/slideMaster92.xml.rels" ContentType="application/vnd.openxmlformats-package.relationships+xml"/>
  <Override PartName="/ppt/slideMasters/_rels/slideMaster17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21.xml.rels" ContentType="application/vnd.openxmlformats-package.relationships+xml"/>
  <Override PartName="/ppt/slideMasters/_rels/slideMaster36.xml.rels" ContentType="application/vnd.openxmlformats-package.relationships+xml"/>
  <Override PartName="/ppt/slideMasters/_rels/slideMaster20.xml.rels" ContentType="application/vnd.openxmlformats-package.relationships+xml"/>
  <Override PartName="/ppt/slideMasters/_rels/slideMaster79.xml.rels" ContentType="application/vnd.openxmlformats-package.relationships+xml"/>
  <Override PartName="/ppt/slideMasters/_rels/slideMaster11.xml.rels" ContentType="application/vnd.openxmlformats-package.relationships+xml"/>
  <Override PartName="/ppt/slideMasters/_rels/slideMaster101.xml.rels" ContentType="application/vnd.openxmlformats-package.relationships+xml"/>
  <Override PartName="/ppt/slideMasters/_rels/slideMaster15.xml.rels" ContentType="application/vnd.openxmlformats-package.relationships+xml"/>
  <Override PartName="/ppt/slideMasters/_rels/slideMaster90.xml.rels" ContentType="application/vnd.openxmlformats-package.relationships+xml"/>
  <Override PartName="/ppt/slideMasters/_rels/slideMaster39.xml.rels" ContentType="application/vnd.openxmlformats-package.relationships+xml"/>
  <Override PartName="/ppt/slideMasters/_rels/slideMaster44.xml.rels" ContentType="application/vnd.openxmlformats-package.relationships+xml"/>
  <Override PartName="/ppt/slideMasters/_rels/slideMaster13.xml.rels" ContentType="application/vnd.openxmlformats-package.relationships+xml"/>
  <Override PartName="/ppt/slideMasters/_rels/slideMaster38.xml.rels" ContentType="application/vnd.openxmlformats-package.relationships+xml"/>
  <Override PartName="/ppt/slideMasters/_rels/slideMaster43.xml.rels" ContentType="application/vnd.openxmlformats-package.relationships+xml"/>
  <Override PartName="/ppt/slideMasters/_rels/slideMaster12.xml.rels" ContentType="application/vnd.openxmlformats-package.relationships+xml"/>
  <Override PartName="/ppt/slideMasters/_rels/slideMaster100.xml.rels" ContentType="application/vnd.openxmlformats-package.relationships+xml"/>
  <Override PartName="/ppt/slideMasters/_rels/slideMaster14.xml.rels" ContentType="application/vnd.openxmlformats-package.relationships+xml"/>
  <Override PartName="/ppt/slideMasters/_rels/slideMaster37.xml.rels" ContentType="application/vnd.openxmlformats-package.relationships+xml"/>
  <Override PartName="/ppt/slideMasters/slideMaster37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90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91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92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69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93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9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Masters/slideMaster79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89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Masters/slideMaster46.xml" ContentType="application/vnd.openxmlformats-officedocument.presentationml.slideMaster+xml"/>
  <Override PartName="/ppt/slideMasters/slideMaster47.xml" ContentType="application/vnd.openxmlformats-officedocument.presentationml.slideMaster+xml"/>
  <Override PartName="/ppt/slideMasters/slideMaster48.xml" ContentType="application/vnd.openxmlformats-officedocument.presentationml.slideMaster+xml"/>
  <Override PartName="/ppt/slideMasters/slideMaster49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51.xml" ContentType="application/vnd.openxmlformats-officedocument.presentationml.slideMaster+xml"/>
  <Override PartName="/ppt/slideMasters/slideMaster100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52.xml" ContentType="application/vnd.openxmlformats-officedocument.presentationml.slideMaster+xml"/>
  <Override PartName="/ppt/slideMasters/slideMaster101.xml" ContentType="application/vnd.openxmlformats-officedocument.presentationml.slideMaster+xml"/>
  <Override PartName="/ppt/slideMasters/slideMaster102.xml" ContentType="application/vnd.openxmlformats-officedocument.presentationml.slideMaster+xml"/>
  <Override PartName="/ppt/slideMasters/slideMaster53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54.xml" ContentType="application/vnd.openxmlformats-officedocument.presentationml.slideMaster+xml"/>
  <Override PartName="/ppt/slideMasters/slideMaster103.xml" ContentType="application/vnd.openxmlformats-officedocument.presentationml.slideMaster+xml"/>
  <Override PartName="/ppt/slideMasters/slideMaster55.xml" ContentType="application/vnd.openxmlformats-officedocument.presentationml.slideMaster+xml"/>
  <Override PartName="/ppt/slideMasters/slideMaster104.xml" ContentType="application/vnd.openxmlformats-officedocument.presentationml.slideMaster+xml"/>
  <Override PartName="/ppt/slideMasters/slideMaster105.xml" ContentType="application/vnd.openxmlformats-officedocument.presentationml.slideMaster+xml"/>
  <Override PartName="/ppt/slideMasters/slideMaster56.xml" ContentType="application/vnd.openxmlformats-officedocument.presentationml.slideMaster+xml"/>
  <Override PartName="/ppt/slideMasters/slideMaster106.xml" ContentType="application/vnd.openxmlformats-officedocument.presentationml.slideMaster+xml"/>
  <Override PartName="/ppt/slideMasters/slideMaster57.xml" ContentType="application/vnd.openxmlformats-officedocument.presentationml.slideMaster+xml"/>
  <Override PartName="/ppt/slideMasters/slideMaster107.xml" ContentType="application/vnd.openxmlformats-officedocument.presentationml.slideMaster+xml"/>
  <Override PartName="/ppt/slideMasters/slideMaster58.xml" ContentType="application/vnd.openxmlformats-officedocument.presentationml.slideMaster+xml"/>
  <Override PartName="/ppt/slideMasters/slideMaster108.xml" ContentType="application/vnd.openxmlformats-officedocument.presentationml.slideMaster+xml"/>
  <Override PartName="/ppt/slideMasters/slideMaster59.xml" ContentType="application/vnd.openxmlformats-officedocument.presentationml.slideMaster+xml"/>
  <Override PartName="/ppt/slideMasters/slideMaster60.xml" ContentType="application/vnd.openxmlformats-officedocument.presentationml.slideMaster+xml"/>
  <Override PartName="/ppt/slideMasters/slideMaster110.xml" ContentType="application/vnd.openxmlformats-officedocument.presentationml.slideMaster+xml"/>
  <Override PartName="/ppt/slideMasters/slideMaster61.xml" ContentType="application/vnd.openxmlformats-officedocument.presentationml.slideMaster+xml"/>
  <Override PartName="/ppt/slideMasters/slideMaster111.xml" ContentType="application/vnd.openxmlformats-officedocument.presentationml.slideMaster+xml"/>
  <Override PartName="/ppt/slideMasters/slideMaster62.xml" ContentType="application/vnd.openxmlformats-officedocument.presentationml.slideMaster+xml"/>
  <Override PartName="/ppt/slideMasters/slideMaster112.xml" ContentType="application/vnd.openxmlformats-officedocument.presentationml.slideMaster+xml"/>
  <Override PartName="/ppt/slideMasters/slideMaster63.xml" ContentType="application/vnd.openxmlformats-officedocument.presentationml.slideMaster+xml"/>
  <Override PartName="/ppt/slideMasters/slideMaster113.xml" ContentType="application/vnd.openxmlformats-officedocument.presentationml.slideMaster+xml"/>
  <Override PartName="/ppt/slideMasters/slideMaster64.xml" ContentType="application/vnd.openxmlformats-officedocument.presentationml.slideMaster+xml"/>
  <Override PartName="/ppt/slideMasters/slideMaster65.xml" ContentType="application/vnd.openxmlformats-officedocument.presentationml.slideMaster+xml"/>
  <Override PartName="/ppt/slideMasters/slideMaster66.xml" ContentType="application/vnd.openxmlformats-officedocument.presentationml.slideMaster+xml"/>
  <Override PartName="/ppt/slideMasters/slideMaster67.xml" ContentType="application/vnd.openxmlformats-officedocument.presentationml.slideMaster+xml"/>
  <Override PartName="/ppt/slideMasters/slideMaster68.xml" ContentType="application/vnd.openxmlformats-officedocument.presentationml.slideMaster+xml"/>
  <Override PartName="/ppt/slideMasters/slideMaster70.xml" ContentType="application/vnd.openxmlformats-officedocument.presentationml.slideMaster+xml"/>
  <Override PartName="/ppt/slideMasters/slideMaster71.xml" ContentType="application/vnd.openxmlformats-officedocument.presentationml.slideMaster+xml"/>
  <Override PartName="/ppt/slideMasters/slideMaster50.xml" ContentType="application/vnd.openxmlformats-officedocument.presentationml.slideMaster+xml"/>
  <Override PartName="/ppt/slideMasters/slideMaster72.xml" ContentType="application/vnd.openxmlformats-officedocument.presentationml.slideMaster+xml"/>
  <Override PartName="/ppt/slideMasters/slideMaster73.xml" ContentType="application/vnd.openxmlformats-officedocument.presentationml.slideMaster+xml"/>
  <Override PartName="/ppt/slideMasters/slideMaster109.xml" ContentType="application/vnd.openxmlformats-officedocument.presentationml.slideMaster+xml"/>
  <Override PartName="/ppt/slideMasters/slideMaster74.xml" ContentType="application/vnd.openxmlformats-officedocument.presentationml.slideMaster+xml"/>
  <Override PartName="/ppt/slideMasters/slideMaster75.xml" ContentType="application/vnd.openxmlformats-officedocument.presentationml.slideMaster+xml"/>
  <Override PartName="/ppt/slideMasters/slideMaster76.xml" ContentType="application/vnd.openxmlformats-officedocument.presentationml.slideMaster+xml"/>
  <Override PartName="/ppt/slideMasters/slideMaster77.xml" ContentType="application/vnd.openxmlformats-officedocument.presentationml.slideMaster+xml"/>
  <Override PartName="/ppt/slideMasters/slideMaster78.xml" ContentType="application/vnd.openxmlformats-officedocument.presentationml.slideMaster+xml"/>
  <Override PartName="/ppt/slideMasters/slideMaster81.xml" ContentType="application/vnd.openxmlformats-officedocument.presentationml.slideMaster+xml"/>
  <Override PartName="/ppt/slideMasters/slideMaster82.xml" ContentType="application/vnd.openxmlformats-officedocument.presentationml.slideMaster+xml"/>
  <Override PartName="/ppt/slideMasters/slideMaster83.xml" ContentType="application/vnd.openxmlformats-officedocument.presentationml.slideMaster+xml"/>
  <Override PartName="/ppt/slideMasters/slideMaster84.xml" ContentType="application/vnd.openxmlformats-officedocument.presentationml.slideMaster+xml"/>
  <Override PartName="/ppt/slideMasters/slideMaster85.xml" ContentType="application/vnd.openxmlformats-officedocument.presentationml.slideMaster+xml"/>
  <Override PartName="/ppt/slideMasters/slideMaster86.xml" ContentType="application/vnd.openxmlformats-officedocument.presentationml.slideMaster+xml"/>
  <Override PartName="/ppt/slideMasters/slideMaster87.xml" ContentType="application/vnd.openxmlformats-officedocument.presentationml.slideMaster+xml"/>
  <Override PartName="/ppt/slideMasters/slideMaster88.xml" ContentType="application/vnd.openxmlformats-officedocument.presentationml.slideMaster+xml"/>
  <Override PartName="/ppt/slideMasters/slideMaster95.xml" ContentType="application/vnd.openxmlformats-officedocument.presentationml.slideMaster+xml"/>
  <Override PartName="/ppt/slideMasters/slideMaster96.xml" ContentType="application/vnd.openxmlformats-officedocument.presentationml.slideMaster+xml"/>
  <Override PartName="/ppt/slideMasters/slideMaster97.xml" ContentType="application/vnd.openxmlformats-officedocument.presentationml.slideMaster+xml"/>
  <Override PartName="/ppt/slideMasters/slideMaster98.xml" ContentType="application/vnd.openxmlformats-officedocument.presentationml.slideMaster+xml"/>
  <Override PartName="/ppt/slideMasters/slideMaster80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99.xml" ContentType="application/vnd.openxmlformats-officedocument.presentationml.slideMaster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_rels/presentation.xml.rels" ContentType="application/vnd.openxmlformats-package.relationships+xml"/>
  <Override PartName="/ppt/media/image1.png" ContentType="image/png"/>
  <Override PartName="/ppt/media/image3.png" ContentType="image/png"/>
  <Override PartName="/ppt/media/image11.png" ContentType="image/png"/>
  <Override PartName="/ppt/media/image4.png" ContentType="image/png"/>
  <Override PartName="/ppt/media/image12.png" ContentType="image/png"/>
  <Override PartName="/ppt/media/image5.png" ContentType="image/png"/>
  <Override PartName="/ppt/media/image13.wmf" ContentType="image/x-wmf"/>
  <Override PartName="/ppt/media/image14.png" ContentType="image/png"/>
  <Override PartName="/ppt/media/image6.png" ContentType="image/png"/>
  <Override PartName="/ppt/media/hdphoto1.wdp" ContentType="image/vnd.ms-photo"/>
  <Override PartName="/ppt/media/image7.jpeg" ContentType="image/jpeg"/>
  <Override PartName="/ppt/media/image8.png" ContentType="image/png"/>
  <Override PartName="/ppt/media/image16.png" ContentType="image/png"/>
  <Override PartName="/ppt/media/image15.png" ContentType="image/png"/>
  <Override PartName="/ppt/media/image10.png" ContentType="image/png"/>
  <Override PartName="/ppt/media/image2.png" ContentType="image/png"/>
  <Override PartName="/ppt/media/image9.png" ContentType="image/png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_rels/slideLayout120.xml.rels" ContentType="application/vnd.openxmlformats-package.relationships+xml"/>
  <Override PartName="/ppt/slideLayouts/_rels/slideLayout105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81.xml.rels" ContentType="application/vnd.openxmlformats-package.relationships+xml"/>
  <Override PartName="/ppt/slideLayouts/_rels/slideLayout114.xml.rels" ContentType="application/vnd.openxmlformats-package.relationships+xml"/>
  <Override PartName="/ppt/slideLayouts/_rels/slideLayout62.xml.rels" ContentType="application/vnd.openxmlformats-package.relationships+xml"/>
  <Override PartName="/ppt/slideLayouts/_rels/slideLayout65.xml.rels" ContentType="application/vnd.openxmlformats-package.relationships+xml"/>
  <Override PartName="/ppt/slideLayouts/_rels/slideLayout95.xml.rels" ContentType="application/vnd.openxmlformats-package.relationships+xml"/>
  <Override PartName="/ppt/slideLayouts/_rels/slideLayout100.xml.rels" ContentType="application/vnd.openxmlformats-package.relationships+xml"/>
  <Override PartName="/ppt/slideLayouts/_rels/slideLayout116.xml.rels" ContentType="application/vnd.openxmlformats-package.relationships+xml"/>
  <Override PartName="/ppt/slideLayouts/_rels/slideLayout64.xml.rels" ContentType="application/vnd.openxmlformats-package.relationships+xml"/>
  <Override PartName="/ppt/slideLayouts/_rels/slideLayout115.xml.rels" ContentType="application/vnd.openxmlformats-package.relationships+xml"/>
  <Override PartName="/ppt/slideLayouts/_rels/slideLayout63.xml.rels" ContentType="application/vnd.openxmlformats-package.relationships+xml"/>
  <Override PartName="/ppt/slideLayouts/_rels/slideLayout113.xml.rels" ContentType="application/vnd.openxmlformats-package.relationships+xml"/>
  <Override PartName="/ppt/slideLayouts/_rels/slideLayout61.xml.rels" ContentType="application/vnd.openxmlformats-package.relationships+xml"/>
  <Override PartName="/ppt/slideLayouts/_rels/slideLayout112.xml.rels" ContentType="application/vnd.openxmlformats-package.relationships+xml"/>
  <Override PartName="/ppt/slideLayouts/_rels/slideLayout60.xml.rels" ContentType="application/vnd.openxmlformats-package.relationships+xml"/>
  <Override PartName="/ppt/slideLayouts/_rels/slideLayout111.xml.rels" ContentType="application/vnd.openxmlformats-package.relationships+xml"/>
  <Override PartName="/ppt/slideLayouts/_rels/slideLayout110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85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84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83.xml.rels" ContentType="application/vnd.openxmlformats-package.relationships+xml"/>
  <Override PartName="/ppt/slideLayouts/_rels/slideLayout106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82.xml.rels" ContentType="application/vnd.openxmlformats-package.relationships+xml"/>
  <Override PartName="/ppt/slideLayouts/_rels/slideLayout80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117.xml.rels" ContentType="application/vnd.openxmlformats-package.relationships+xml"/>
  <Override PartName="/ppt/slideLayouts/_rels/slideLayout101.xml.rels" ContentType="application/vnd.openxmlformats-package.relationships+xml"/>
  <Override PartName="/ppt/slideLayouts/_rels/slideLayout96.xml.rels" ContentType="application/vnd.openxmlformats-package.relationships+xml"/>
  <Override PartName="/ppt/slideLayouts/_rels/slideLayout97.xml.rels" ContentType="application/vnd.openxmlformats-package.relationships+xml"/>
  <Override PartName="/ppt/slideLayouts/_rels/slideLayout102.xml.rels" ContentType="application/vnd.openxmlformats-package.relationships+xml"/>
  <Override PartName="/ppt/slideLayouts/_rels/slideLayout104.xml.rels" ContentType="application/vnd.openxmlformats-package.relationships+xml"/>
  <Override PartName="/ppt/slideLayouts/_rels/slideLayout99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107.xml.rels" ContentType="application/vnd.openxmlformats-package.relationships+xml"/>
  <Override PartName="/ppt/slideLayouts/_rels/slideLayout103.xml.rels" ContentType="application/vnd.openxmlformats-package.relationships+xml"/>
  <Override PartName="/ppt/slideLayouts/_rels/slideLayout98.xml.rels" ContentType="application/vnd.openxmlformats-package.relationships+xml"/>
  <Override PartName="/ppt/slideLayouts/_rels/slideLayout88.xml.rels" ContentType="application/vnd.openxmlformats-package.relationships+xml"/>
  <Override PartName="/ppt/slideLayouts/_rels/slideLayout87.xml.rels" ContentType="application/vnd.openxmlformats-package.relationships+xml"/>
  <Override PartName="/ppt/slideLayouts/_rels/slideLayout86.xml.rels" ContentType="application/vnd.openxmlformats-package.relationships+xml"/>
  <Override PartName="/ppt/slideLayouts/_rels/slideLayout78.xml.rels" ContentType="application/vnd.openxmlformats-package.relationships+xml"/>
  <Override PartName="/ppt/slideLayouts/_rels/slideLayout77.xml.rels" ContentType="application/vnd.openxmlformats-package.relationships+xml"/>
  <Override PartName="/ppt/slideLayouts/_rels/slideLayout76.xml.rels" ContentType="application/vnd.openxmlformats-package.relationships+xml"/>
  <Override PartName="/ppt/slideLayouts/_rels/slideLayout75.xml.rels" ContentType="application/vnd.openxmlformats-package.relationships+xml"/>
  <Override PartName="/ppt/slideLayouts/_rels/slideLayout74.xml.rels" ContentType="application/vnd.openxmlformats-package.relationships+xml"/>
  <Override PartName="/ppt/slideLayouts/_rels/slideLayout73.xml.rels" ContentType="application/vnd.openxmlformats-package.relationships+xml"/>
  <Override PartName="/ppt/slideLayouts/_rels/slideLayout72.xml.rels" ContentType="application/vnd.openxmlformats-package.relationships+xml"/>
  <Override PartName="/ppt/slideLayouts/_rels/slideLayout71.xml.rels" ContentType="application/vnd.openxmlformats-package.relationships+xml"/>
  <Override PartName="/ppt/slideLayouts/_rels/slideLayout70.xml.rels" ContentType="application/vnd.openxmlformats-package.relationships+xml"/>
  <Override PartName="/ppt/slideLayouts/_rels/slideLayout119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66.xml.rels" ContentType="application/vnd.openxmlformats-package.relationships+xml"/>
  <Override PartName="/ppt/slideLayouts/_rels/slideLayout118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68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67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109.xml.rels" ContentType="application/vnd.openxmlformats-package.relationships+xml"/>
  <Override PartName="/ppt/slideLayouts/_rels/slideLayout108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8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91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90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94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93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92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69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79.xml.rels" ContentType="application/vnd.openxmlformats-package.relationships+xml"/>
  <Override PartName="/ppt/slideLayouts/_rels/slideLayout121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36.xml.rels" ContentType="application/vnd.openxmlformats-package.relationships+xml"/>
  <Override PartName="/ppt/slideLayouts/slideLayout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s/_rels/slide39.xml.rels" ContentType="application/vnd.openxmlformats-package.relationships+xml"/>
  <Override PartName="/ppt/slides/_rels/slide38.xml.rels" ContentType="application/vnd.openxmlformats-package.relationships+xml"/>
  <Override PartName="/ppt/slides/_rels/slide37.xml.rels" ContentType="application/vnd.openxmlformats-package.relationships+xml"/>
  <Override PartName="/ppt/slides/_rels/slide1.xml.rels" ContentType="application/vnd.openxmlformats-package.relationships+xml"/>
  <Override PartName="/ppt/slides/_rels/slide36.xml.rels" ContentType="application/vnd.openxmlformats-package.relationships+xml"/>
  <Override PartName="/ppt/slides/_rels/slide35.xml.rels" ContentType="application/vnd.openxmlformats-package.relationships+xml"/>
  <Override PartName="/ppt/slides/_rels/slide29.xml.rels" ContentType="application/vnd.openxmlformats-package.relationships+xml"/>
  <Override PartName="/ppt/slides/_rels/slide34.xml.rels" ContentType="application/vnd.openxmlformats-package.relationships+xml"/>
  <Override PartName="/ppt/slides/_rels/slide9.xml.rels" ContentType="application/vnd.openxmlformats-package.relationships+xml"/>
  <Override PartName="/ppt/slides/_rels/slide33.xml.rels" ContentType="application/vnd.openxmlformats-package.relationships+xml"/>
  <Override PartName="/ppt/slides/_rels/slide8.xml.rels" ContentType="application/vnd.openxmlformats-package.relationships+xml"/>
  <Override PartName="/ppt/slides/_rels/slide32.xml.rels" ContentType="application/vnd.openxmlformats-package.relationships+xml"/>
  <Override PartName="/ppt/slides/_rels/slide7.xml.rels" ContentType="application/vnd.openxmlformats-package.relationships+xml"/>
  <Override PartName="/ppt/slides/_rels/slide31.xml.rels" ContentType="application/vnd.openxmlformats-package.relationships+xml"/>
  <Override PartName="/ppt/slides/_rels/slide6.xml.rels" ContentType="application/vnd.openxmlformats-package.relationships+xml"/>
  <Override PartName="/ppt/slides/_rels/slide15.xml.rels" ContentType="application/vnd.openxmlformats-package.relationships+xml"/>
  <Override PartName="/ppt/slides/_rels/slide28.xml.rels" ContentType="application/vnd.openxmlformats-package.relationships+xml"/>
  <Override PartName="/ppt/slides/_rels/slide27.xml.rels" ContentType="application/vnd.openxmlformats-package.relationships+xml"/>
  <Override PartName="/ppt/slides/_rels/slide26.xml.rels" ContentType="application/vnd.openxmlformats-package.relationships+xml"/>
  <Override PartName="/ppt/slides/_rels/slide25.xml.rels" ContentType="application/vnd.openxmlformats-package.relationships+xml"/>
  <Override PartName="/ppt/slides/_rels/slide24.xml.rels" ContentType="application/vnd.openxmlformats-package.relationships+xml"/>
  <Override PartName="/ppt/slides/_rels/slide23.xml.rels" ContentType="application/vnd.openxmlformats-package.relationships+xml"/>
  <Override PartName="/ppt/slides/_rels/slide30.xml.rels" ContentType="application/vnd.openxmlformats-package.relationships+xml"/>
  <Override PartName="/ppt/slides/_rels/slide5.xml.rels" ContentType="application/vnd.openxmlformats-package.relationships+xml"/>
  <Override PartName="/ppt/slides/_rels/slide22.xml.rels" ContentType="application/vnd.openxmlformats-package.relationships+xml"/>
  <Override PartName="/ppt/slides/_rels/slide14.xml.rels" ContentType="application/vnd.openxmlformats-package.relationships+xml"/>
  <Override PartName="/ppt/slides/_rels/slide13.xml.rels" ContentType="application/vnd.openxmlformats-package.relationships+xml"/>
  <Override PartName="/ppt/slides/_rels/slide12.xml.rels" ContentType="application/vnd.openxmlformats-package.relationships+xml"/>
  <Override PartName="/ppt/slides/_rels/slide3.xml.rels" ContentType="application/vnd.openxmlformats-package.relationships+xml"/>
  <Override PartName="/ppt/slides/_rels/slide20.xml.rels" ContentType="application/vnd.openxmlformats-package.relationships+xml"/>
  <Override PartName="/ppt/slides/_rels/slide19.xml.rels" ContentType="application/vnd.openxmlformats-package.relationships+xml"/>
  <Override PartName="/ppt/slides/_rels/slide18.xml.rels" ContentType="application/vnd.openxmlformats-package.relationships+xml"/>
  <Override PartName="/ppt/slides/_rels/slide21.xml.rels" ContentType="application/vnd.openxmlformats-package.relationships+xml"/>
  <Override PartName="/ppt/slides/_rels/slide4.xml.rels" ContentType="application/vnd.openxmlformats-package.relationships+xml"/>
  <Override PartName="/ppt/slides/_rels/slide11.xml.rels" ContentType="application/vnd.openxmlformats-package.relationships+xml"/>
  <Override PartName="/ppt/slides/_rels/slide17.xml.rels" ContentType="application/vnd.openxmlformats-package.relationships+xml"/>
  <Override PartName="/ppt/slides/_rels/slide10.xml.rels" ContentType="application/vnd.openxmlformats-package.relationships+xml"/>
  <Override PartName="/ppt/slides/_rels/slide2.xml.rels" ContentType="application/vnd.openxmlformats-package.relationships+xml"/>
  <Override PartName="/ppt/slides/_rels/slide16.xml.rels" ContentType="application/vnd.openxmlformats-package.relationships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10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11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20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29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Slides/_rels/notesSlide30.xml.rels" ContentType="application/vnd.openxmlformats-package.relationships+xml"/>
  <Override PartName="/ppt/notesSlides/_rels/notesSlide26.xml.rels" ContentType="application/vnd.openxmlformats-package.relationships+xml"/>
  <Override PartName="/ppt/notesSlides/_rels/notesSlide12.xml.rels" ContentType="application/vnd.openxmlformats-package.relationships+xml"/>
  <Override PartName="/ppt/notesSlides/notesSlide12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0.xml" ContentType="application/vnd.openxmlformats-officedocument.presentationml.notes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  <p:sldMasterId id="2147483652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64" r:id="rId10"/>
    <p:sldMasterId id="2147483666" r:id="rId11"/>
    <p:sldMasterId id="2147483668" r:id="rId12"/>
    <p:sldMasterId id="2147483670" r:id="rId13"/>
    <p:sldMasterId id="2147483672" r:id="rId14"/>
    <p:sldMasterId id="2147483674" r:id="rId15"/>
    <p:sldMasterId id="2147483676" r:id="rId16"/>
    <p:sldMasterId id="2147483678" r:id="rId17"/>
    <p:sldMasterId id="2147483680" r:id="rId18"/>
    <p:sldMasterId id="2147483682" r:id="rId19"/>
    <p:sldMasterId id="2147483684" r:id="rId20"/>
    <p:sldMasterId id="2147483686" r:id="rId21"/>
    <p:sldMasterId id="2147483688" r:id="rId22"/>
    <p:sldMasterId id="2147483690" r:id="rId23"/>
    <p:sldMasterId id="2147483692" r:id="rId24"/>
    <p:sldMasterId id="2147483694" r:id="rId25"/>
    <p:sldMasterId id="2147483696" r:id="rId26"/>
    <p:sldMasterId id="2147483698" r:id="rId27"/>
    <p:sldMasterId id="2147483700" r:id="rId28"/>
    <p:sldMasterId id="2147483702" r:id="rId29"/>
    <p:sldMasterId id="2147483704" r:id="rId30"/>
    <p:sldMasterId id="2147483706" r:id="rId31"/>
    <p:sldMasterId id="2147483708" r:id="rId32"/>
    <p:sldMasterId id="2147483710" r:id="rId33"/>
    <p:sldMasterId id="2147483712" r:id="rId34"/>
    <p:sldMasterId id="2147483714" r:id="rId35"/>
    <p:sldMasterId id="2147483716" r:id="rId36"/>
    <p:sldMasterId id="2147483718" r:id="rId37"/>
    <p:sldMasterId id="2147483720" r:id="rId38"/>
    <p:sldMasterId id="2147483722" r:id="rId39"/>
    <p:sldMasterId id="2147483724" r:id="rId40"/>
    <p:sldMasterId id="2147483726" r:id="rId41"/>
    <p:sldMasterId id="2147483728" r:id="rId42"/>
    <p:sldMasterId id="2147483730" r:id="rId43"/>
    <p:sldMasterId id="2147483740" r:id="rId44"/>
    <p:sldMasterId id="2147483742" r:id="rId45"/>
    <p:sldMasterId id="2147483744" r:id="rId46"/>
    <p:sldMasterId id="2147483746" r:id="rId47"/>
    <p:sldMasterId id="2147483748" r:id="rId48"/>
    <p:sldMasterId id="2147483750" r:id="rId49"/>
    <p:sldMasterId id="2147483752" r:id="rId50"/>
    <p:sldMasterId id="2147483754" r:id="rId51"/>
    <p:sldMasterId id="2147483756" r:id="rId52"/>
    <p:sldMasterId id="2147483758" r:id="rId53"/>
    <p:sldMasterId id="2147483760" r:id="rId54"/>
    <p:sldMasterId id="2147483762" r:id="rId55"/>
    <p:sldMasterId id="2147483764" r:id="rId56"/>
    <p:sldMasterId id="2147483766" r:id="rId57"/>
    <p:sldMasterId id="2147483768" r:id="rId58"/>
    <p:sldMasterId id="2147483770" r:id="rId59"/>
    <p:sldMasterId id="2147483772" r:id="rId60"/>
    <p:sldMasterId id="2147483774" r:id="rId61"/>
    <p:sldMasterId id="2147483776" r:id="rId62"/>
    <p:sldMasterId id="2147483778" r:id="rId63"/>
    <p:sldMasterId id="2147483780" r:id="rId64"/>
    <p:sldMasterId id="2147483782" r:id="rId65"/>
    <p:sldMasterId id="2147483784" r:id="rId66"/>
    <p:sldMasterId id="2147483786" r:id="rId67"/>
    <p:sldMasterId id="2147483788" r:id="rId68"/>
    <p:sldMasterId id="2147483790" r:id="rId69"/>
    <p:sldMasterId id="2147483792" r:id="rId70"/>
    <p:sldMasterId id="2147483794" r:id="rId71"/>
    <p:sldMasterId id="2147483796" r:id="rId72"/>
    <p:sldMasterId id="2147483798" r:id="rId73"/>
    <p:sldMasterId id="2147483800" r:id="rId74"/>
    <p:sldMasterId id="2147483802" r:id="rId75"/>
    <p:sldMasterId id="2147483804" r:id="rId76"/>
    <p:sldMasterId id="2147483806" r:id="rId77"/>
    <p:sldMasterId id="2147483808" r:id="rId78"/>
    <p:sldMasterId id="2147483810" r:id="rId79"/>
    <p:sldMasterId id="2147483812" r:id="rId80"/>
    <p:sldMasterId id="2147483814" r:id="rId81"/>
    <p:sldMasterId id="2147483816" r:id="rId82"/>
    <p:sldMasterId id="2147483818" r:id="rId83"/>
    <p:sldMasterId id="2147483820" r:id="rId84"/>
    <p:sldMasterId id="2147483822" r:id="rId85"/>
    <p:sldMasterId id="2147483824" r:id="rId86"/>
    <p:sldMasterId id="2147483826" r:id="rId87"/>
    <p:sldMasterId id="2147483828" r:id="rId88"/>
    <p:sldMasterId id="2147483830" r:id="rId89"/>
    <p:sldMasterId id="2147483832" r:id="rId90"/>
    <p:sldMasterId id="2147483834" r:id="rId91"/>
    <p:sldMasterId id="2147483836" r:id="rId92"/>
    <p:sldMasterId id="2147483838" r:id="rId93"/>
    <p:sldMasterId id="2147483840" r:id="rId94"/>
    <p:sldMasterId id="2147483842" r:id="rId95"/>
    <p:sldMasterId id="2147483844" r:id="rId96"/>
    <p:sldMasterId id="2147483846" r:id="rId97"/>
    <p:sldMasterId id="2147483848" r:id="rId98"/>
    <p:sldMasterId id="2147483850" r:id="rId99"/>
    <p:sldMasterId id="2147483852" r:id="rId100"/>
    <p:sldMasterId id="2147483854" r:id="rId101"/>
    <p:sldMasterId id="2147483856" r:id="rId102"/>
    <p:sldMasterId id="2147483858" r:id="rId103"/>
    <p:sldMasterId id="2147483860" r:id="rId104"/>
    <p:sldMasterId id="2147483862" r:id="rId105"/>
    <p:sldMasterId id="2147483864" r:id="rId106"/>
    <p:sldMasterId id="2147483866" r:id="rId107"/>
    <p:sldMasterId id="2147483868" r:id="rId108"/>
    <p:sldMasterId id="2147483870" r:id="rId109"/>
    <p:sldMasterId id="2147483872" r:id="rId110"/>
    <p:sldMasterId id="2147483874" r:id="rId111"/>
    <p:sldMasterId id="2147483876" r:id="rId112"/>
    <p:sldMasterId id="2147483878" r:id="rId113"/>
    <p:sldMasterId id="2147483880" r:id="rId114"/>
  </p:sldMasterIdLst>
  <p:notesMasterIdLst>
    <p:notesMasterId r:id="rId115"/>
  </p:notesMasterIdLst>
  <p:sldIdLst>
    <p:sldId id="256" r:id="rId116"/>
    <p:sldId id="257" r:id="rId117"/>
    <p:sldId id="258" r:id="rId118"/>
    <p:sldId id="259" r:id="rId119"/>
    <p:sldId id="260" r:id="rId120"/>
    <p:sldId id="261" r:id="rId121"/>
    <p:sldId id="262" r:id="rId122"/>
    <p:sldId id="263" r:id="rId123"/>
    <p:sldId id="264" r:id="rId124"/>
    <p:sldId id="265" r:id="rId125"/>
    <p:sldId id="266" r:id="rId126"/>
    <p:sldId id="267" r:id="rId127"/>
    <p:sldId id="268" r:id="rId128"/>
    <p:sldId id="269" r:id="rId129"/>
    <p:sldId id="270" r:id="rId130"/>
    <p:sldId id="271" r:id="rId131"/>
    <p:sldId id="272" r:id="rId132"/>
    <p:sldId id="273" r:id="rId133"/>
    <p:sldId id="274" r:id="rId134"/>
    <p:sldId id="275" r:id="rId135"/>
    <p:sldId id="276" r:id="rId136"/>
    <p:sldId id="277" r:id="rId137"/>
    <p:sldId id="278" r:id="rId138"/>
    <p:sldId id="279" r:id="rId139"/>
    <p:sldId id="280" r:id="rId140"/>
    <p:sldId id="281" r:id="rId141"/>
    <p:sldId id="282" r:id="rId142"/>
    <p:sldId id="283" r:id="rId143"/>
    <p:sldId id="284" r:id="rId144"/>
    <p:sldId id="285" r:id="rId145"/>
    <p:sldId id="286" r:id="rId146"/>
    <p:sldId id="287" r:id="rId147"/>
    <p:sldId id="288" r:id="rId148"/>
    <p:sldId id="289" r:id="rId149"/>
    <p:sldId id="290" r:id="rId150"/>
    <p:sldId id="291" r:id="rId151"/>
    <p:sldId id="292" r:id="rId152"/>
    <p:sldId id="293" r:id="rId153"/>
    <p:sldId id="294" r:id="rId154"/>
  </p:sldIdLst>
  <p:sldSz cx="12192000" cy="6858000"/>
  <p:notesSz cx="6797675" cy="9928225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Master" Target="slideMasters/slideMaster8.xml"/><Relationship Id="rId10" Type="http://schemas.openxmlformats.org/officeDocument/2006/relationships/slideMaster" Target="slideMasters/slideMaster9.xml"/><Relationship Id="rId11" Type="http://schemas.openxmlformats.org/officeDocument/2006/relationships/slideMaster" Target="slideMasters/slideMaster10.xml"/><Relationship Id="rId12" Type="http://schemas.openxmlformats.org/officeDocument/2006/relationships/slideMaster" Target="slideMasters/slideMaster11.xml"/><Relationship Id="rId13" Type="http://schemas.openxmlformats.org/officeDocument/2006/relationships/slideMaster" Target="slideMasters/slideMaster12.xml"/><Relationship Id="rId14" Type="http://schemas.openxmlformats.org/officeDocument/2006/relationships/slideMaster" Target="slideMasters/slideMaster13.xml"/><Relationship Id="rId15" Type="http://schemas.openxmlformats.org/officeDocument/2006/relationships/slideMaster" Target="slideMasters/slideMaster14.xml"/><Relationship Id="rId16" Type="http://schemas.openxmlformats.org/officeDocument/2006/relationships/slideMaster" Target="slideMasters/slideMaster15.xml"/><Relationship Id="rId17" Type="http://schemas.openxmlformats.org/officeDocument/2006/relationships/slideMaster" Target="slideMasters/slideMaster16.xml"/><Relationship Id="rId18" Type="http://schemas.openxmlformats.org/officeDocument/2006/relationships/slideMaster" Target="slideMasters/slideMaster17.xml"/><Relationship Id="rId19" Type="http://schemas.openxmlformats.org/officeDocument/2006/relationships/slideMaster" Target="slideMasters/slideMaster18.xml"/><Relationship Id="rId20" Type="http://schemas.openxmlformats.org/officeDocument/2006/relationships/slideMaster" Target="slideMasters/slideMaster19.xml"/><Relationship Id="rId21" Type="http://schemas.openxmlformats.org/officeDocument/2006/relationships/slideMaster" Target="slideMasters/slideMaster20.xml"/><Relationship Id="rId22" Type="http://schemas.openxmlformats.org/officeDocument/2006/relationships/slideMaster" Target="slideMasters/slideMaster21.xml"/><Relationship Id="rId23" Type="http://schemas.openxmlformats.org/officeDocument/2006/relationships/slideMaster" Target="slideMasters/slideMaster22.xml"/><Relationship Id="rId24" Type="http://schemas.openxmlformats.org/officeDocument/2006/relationships/slideMaster" Target="slideMasters/slideMaster23.xml"/><Relationship Id="rId25" Type="http://schemas.openxmlformats.org/officeDocument/2006/relationships/slideMaster" Target="slideMasters/slideMaster24.xml"/><Relationship Id="rId26" Type="http://schemas.openxmlformats.org/officeDocument/2006/relationships/slideMaster" Target="slideMasters/slideMaster25.xml"/><Relationship Id="rId27" Type="http://schemas.openxmlformats.org/officeDocument/2006/relationships/slideMaster" Target="slideMasters/slideMaster26.xml"/><Relationship Id="rId28" Type="http://schemas.openxmlformats.org/officeDocument/2006/relationships/slideMaster" Target="slideMasters/slideMaster27.xml"/><Relationship Id="rId29" Type="http://schemas.openxmlformats.org/officeDocument/2006/relationships/slideMaster" Target="slideMasters/slideMaster28.xml"/><Relationship Id="rId30" Type="http://schemas.openxmlformats.org/officeDocument/2006/relationships/slideMaster" Target="slideMasters/slideMaster29.xml"/><Relationship Id="rId31" Type="http://schemas.openxmlformats.org/officeDocument/2006/relationships/slideMaster" Target="slideMasters/slideMaster30.xml"/><Relationship Id="rId32" Type="http://schemas.openxmlformats.org/officeDocument/2006/relationships/slideMaster" Target="slideMasters/slideMaster31.xml"/><Relationship Id="rId33" Type="http://schemas.openxmlformats.org/officeDocument/2006/relationships/slideMaster" Target="slideMasters/slideMaster32.xml"/><Relationship Id="rId34" Type="http://schemas.openxmlformats.org/officeDocument/2006/relationships/slideMaster" Target="slideMasters/slideMaster33.xml"/><Relationship Id="rId35" Type="http://schemas.openxmlformats.org/officeDocument/2006/relationships/slideMaster" Target="slideMasters/slideMaster34.xml"/><Relationship Id="rId36" Type="http://schemas.openxmlformats.org/officeDocument/2006/relationships/slideMaster" Target="slideMasters/slideMaster35.xml"/><Relationship Id="rId37" Type="http://schemas.openxmlformats.org/officeDocument/2006/relationships/slideMaster" Target="slideMasters/slideMaster36.xml"/><Relationship Id="rId38" Type="http://schemas.openxmlformats.org/officeDocument/2006/relationships/slideMaster" Target="slideMasters/slideMaster37.xml"/><Relationship Id="rId39" Type="http://schemas.openxmlformats.org/officeDocument/2006/relationships/slideMaster" Target="slideMasters/slideMaster38.xml"/><Relationship Id="rId40" Type="http://schemas.openxmlformats.org/officeDocument/2006/relationships/slideMaster" Target="slideMasters/slideMaster39.xml"/><Relationship Id="rId41" Type="http://schemas.openxmlformats.org/officeDocument/2006/relationships/slideMaster" Target="slideMasters/slideMaster40.xml"/><Relationship Id="rId42" Type="http://schemas.openxmlformats.org/officeDocument/2006/relationships/slideMaster" Target="slideMasters/slideMaster41.xml"/><Relationship Id="rId43" Type="http://schemas.openxmlformats.org/officeDocument/2006/relationships/slideMaster" Target="slideMasters/slideMaster42.xml"/><Relationship Id="rId44" Type="http://schemas.openxmlformats.org/officeDocument/2006/relationships/slideMaster" Target="slideMasters/slideMaster43.xml"/><Relationship Id="rId45" Type="http://schemas.openxmlformats.org/officeDocument/2006/relationships/slideMaster" Target="slideMasters/slideMaster44.xml"/><Relationship Id="rId46" Type="http://schemas.openxmlformats.org/officeDocument/2006/relationships/slideMaster" Target="slideMasters/slideMaster45.xml"/><Relationship Id="rId47" Type="http://schemas.openxmlformats.org/officeDocument/2006/relationships/slideMaster" Target="slideMasters/slideMaster46.xml"/><Relationship Id="rId48" Type="http://schemas.openxmlformats.org/officeDocument/2006/relationships/slideMaster" Target="slideMasters/slideMaster47.xml"/><Relationship Id="rId49" Type="http://schemas.openxmlformats.org/officeDocument/2006/relationships/slideMaster" Target="slideMasters/slideMaster48.xml"/><Relationship Id="rId50" Type="http://schemas.openxmlformats.org/officeDocument/2006/relationships/slideMaster" Target="slideMasters/slideMaster49.xml"/><Relationship Id="rId51" Type="http://schemas.openxmlformats.org/officeDocument/2006/relationships/slideMaster" Target="slideMasters/slideMaster50.xml"/><Relationship Id="rId52" Type="http://schemas.openxmlformats.org/officeDocument/2006/relationships/slideMaster" Target="slideMasters/slideMaster51.xml"/><Relationship Id="rId53" Type="http://schemas.openxmlformats.org/officeDocument/2006/relationships/slideMaster" Target="slideMasters/slideMaster52.xml"/><Relationship Id="rId54" Type="http://schemas.openxmlformats.org/officeDocument/2006/relationships/slideMaster" Target="slideMasters/slideMaster53.xml"/><Relationship Id="rId55" Type="http://schemas.openxmlformats.org/officeDocument/2006/relationships/slideMaster" Target="slideMasters/slideMaster54.xml"/><Relationship Id="rId56" Type="http://schemas.openxmlformats.org/officeDocument/2006/relationships/slideMaster" Target="slideMasters/slideMaster55.xml"/><Relationship Id="rId57" Type="http://schemas.openxmlformats.org/officeDocument/2006/relationships/slideMaster" Target="slideMasters/slideMaster56.xml"/><Relationship Id="rId58" Type="http://schemas.openxmlformats.org/officeDocument/2006/relationships/slideMaster" Target="slideMasters/slideMaster57.xml"/><Relationship Id="rId59" Type="http://schemas.openxmlformats.org/officeDocument/2006/relationships/slideMaster" Target="slideMasters/slideMaster58.xml"/><Relationship Id="rId60" Type="http://schemas.openxmlformats.org/officeDocument/2006/relationships/slideMaster" Target="slideMasters/slideMaster59.xml"/><Relationship Id="rId61" Type="http://schemas.openxmlformats.org/officeDocument/2006/relationships/slideMaster" Target="slideMasters/slideMaster60.xml"/><Relationship Id="rId62" Type="http://schemas.openxmlformats.org/officeDocument/2006/relationships/slideMaster" Target="slideMasters/slideMaster61.xml"/><Relationship Id="rId63" Type="http://schemas.openxmlformats.org/officeDocument/2006/relationships/slideMaster" Target="slideMasters/slideMaster62.xml"/><Relationship Id="rId64" Type="http://schemas.openxmlformats.org/officeDocument/2006/relationships/slideMaster" Target="slideMasters/slideMaster63.xml"/><Relationship Id="rId65" Type="http://schemas.openxmlformats.org/officeDocument/2006/relationships/slideMaster" Target="slideMasters/slideMaster64.xml"/><Relationship Id="rId66" Type="http://schemas.openxmlformats.org/officeDocument/2006/relationships/slideMaster" Target="slideMasters/slideMaster65.xml"/><Relationship Id="rId67" Type="http://schemas.openxmlformats.org/officeDocument/2006/relationships/slideMaster" Target="slideMasters/slideMaster66.xml"/><Relationship Id="rId68" Type="http://schemas.openxmlformats.org/officeDocument/2006/relationships/slideMaster" Target="slideMasters/slideMaster67.xml"/><Relationship Id="rId69" Type="http://schemas.openxmlformats.org/officeDocument/2006/relationships/slideMaster" Target="slideMasters/slideMaster68.xml"/><Relationship Id="rId70" Type="http://schemas.openxmlformats.org/officeDocument/2006/relationships/slideMaster" Target="slideMasters/slideMaster69.xml"/><Relationship Id="rId71" Type="http://schemas.openxmlformats.org/officeDocument/2006/relationships/slideMaster" Target="slideMasters/slideMaster70.xml"/><Relationship Id="rId72" Type="http://schemas.openxmlformats.org/officeDocument/2006/relationships/slideMaster" Target="slideMasters/slideMaster71.xml"/><Relationship Id="rId73" Type="http://schemas.openxmlformats.org/officeDocument/2006/relationships/slideMaster" Target="slideMasters/slideMaster72.xml"/><Relationship Id="rId74" Type="http://schemas.openxmlformats.org/officeDocument/2006/relationships/slideMaster" Target="slideMasters/slideMaster73.xml"/><Relationship Id="rId75" Type="http://schemas.openxmlformats.org/officeDocument/2006/relationships/slideMaster" Target="slideMasters/slideMaster74.xml"/><Relationship Id="rId76" Type="http://schemas.openxmlformats.org/officeDocument/2006/relationships/slideMaster" Target="slideMasters/slideMaster75.xml"/><Relationship Id="rId77" Type="http://schemas.openxmlformats.org/officeDocument/2006/relationships/slideMaster" Target="slideMasters/slideMaster76.xml"/><Relationship Id="rId78" Type="http://schemas.openxmlformats.org/officeDocument/2006/relationships/slideMaster" Target="slideMasters/slideMaster77.xml"/><Relationship Id="rId79" Type="http://schemas.openxmlformats.org/officeDocument/2006/relationships/slideMaster" Target="slideMasters/slideMaster78.xml"/><Relationship Id="rId80" Type="http://schemas.openxmlformats.org/officeDocument/2006/relationships/slideMaster" Target="slideMasters/slideMaster79.xml"/><Relationship Id="rId81" Type="http://schemas.openxmlformats.org/officeDocument/2006/relationships/slideMaster" Target="slideMasters/slideMaster80.xml"/><Relationship Id="rId82" Type="http://schemas.openxmlformats.org/officeDocument/2006/relationships/slideMaster" Target="slideMasters/slideMaster81.xml"/><Relationship Id="rId83" Type="http://schemas.openxmlformats.org/officeDocument/2006/relationships/slideMaster" Target="slideMasters/slideMaster82.xml"/><Relationship Id="rId84" Type="http://schemas.openxmlformats.org/officeDocument/2006/relationships/slideMaster" Target="slideMasters/slideMaster83.xml"/><Relationship Id="rId85" Type="http://schemas.openxmlformats.org/officeDocument/2006/relationships/slideMaster" Target="slideMasters/slideMaster84.xml"/><Relationship Id="rId86" Type="http://schemas.openxmlformats.org/officeDocument/2006/relationships/slideMaster" Target="slideMasters/slideMaster85.xml"/><Relationship Id="rId87" Type="http://schemas.openxmlformats.org/officeDocument/2006/relationships/slideMaster" Target="slideMasters/slideMaster86.xml"/><Relationship Id="rId88" Type="http://schemas.openxmlformats.org/officeDocument/2006/relationships/slideMaster" Target="slideMasters/slideMaster87.xml"/><Relationship Id="rId89" Type="http://schemas.openxmlformats.org/officeDocument/2006/relationships/slideMaster" Target="slideMasters/slideMaster88.xml"/><Relationship Id="rId90" Type="http://schemas.openxmlformats.org/officeDocument/2006/relationships/slideMaster" Target="slideMasters/slideMaster89.xml"/><Relationship Id="rId91" Type="http://schemas.openxmlformats.org/officeDocument/2006/relationships/slideMaster" Target="slideMasters/slideMaster90.xml"/><Relationship Id="rId92" Type="http://schemas.openxmlformats.org/officeDocument/2006/relationships/slideMaster" Target="slideMasters/slideMaster91.xml"/><Relationship Id="rId93" Type="http://schemas.openxmlformats.org/officeDocument/2006/relationships/slideMaster" Target="slideMasters/slideMaster92.xml"/><Relationship Id="rId94" Type="http://schemas.openxmlformats.org/officeDocument/2006/relationships/slideMaster" Target="slideMasters/slideMaster93.xml"/><Relationship Id="rId95" Type="http://schemas.openxmlformats.org/officeDocument/2006/relationships/slideMaster" Target="slideMasters/slideMaster94.xml"/><Relationship Id="rId96" Type="http://schemas.openxmlformats.org/officeDocument/2006/relationships/slideMaster" Target="slideMasters/slideMaster95.xml"/><Relationship Id="rId97" Type="http://schemas.openxmlformats.org/officeDocument/2006/relationships/slideMaster" Target="slideMasters/slideMaster96.xml"/><Relationship Id="rId98" Type="http://schemas.openxmlformats.org/officeDocument/2006/relationships/slideMaster" Target="slideMasters/slideMaster97.xml"/><Relationship Id="rId99" Type="http://schemas.openxmlformats.org/officeDocument/2006/relationships/slideMaster" Target="slideMasters/slideMaster98.xml"/><Relationship Id="rId100" Type="http://schemas.openxmlformats.org/officeDocument/2006/relationships/slideMaster" Target="slideMasters/slideMaster99.xml"/><Relationship Id="rId101" Type="http://schemas.openxmlformats.org/officeDocument/2006/relationships/slideMaster" Target="slideMasters/slideMaster100.xml"/><Relationship Id="rId102" Type="http://schemas.openxmlformats.org/officeDocument/2006/relationships/slideMaster" Target="slideMasters/slideMaster101.xml"/><Relationship Id="rId103" Type="http://schemas.openxmlformats.org/officeDocument/2006/relationships/slideMaster" Target="slideMasters/slideMaster102.xml"/><Relationship Id="rId104" Type="http://schemas.openxmlformats.org/officeDocument/2006/relationships/slideMaster" Target="slideMasters/slideMaster103.xml"/><Relationship Id="rId105" Type="http://schemas.openxmlformats.org/officeDocument/2006/relationships/slideMaster" Target="slideMasters/slideMaster104.xml"/><Relationship Id="rId106" Type="http://schemas.openxmlformats.org/officeDocument/2006/relationships/slideMaster" Target="slideMasters/slideMaster105.xml"/><Relationship Id="rId107" Type="http://schemas.openxmlformats.org/officeDocument/2006/relationships/slideMaster" Target="slideMasters/slideMaster106.xml"/><Relationship Id="rId108" Type="http://schemas.openxmlformats.org/officeDocument/2006/relationships/slideMaster" Target="slideMasters/slideMaster107.xml"/><Relationship Id="rId109" Type="http://schemas.openxmlformats.org/officeDocument/2006/relationships/slideMaster" Target="slideMasters/slideMaster108.xml"/><Relationship Id="rId110" Type="http://schemas.openxmlformats.org/officeDocument/2006/relationships/slideMaster" Target="slideMasters/slideMaster109.xml"/><Relationship Id="rId111" Type="http://schemas.openxmlformats.org/officeDocument/2006/relationships/slideMaster" Target="slideMasters/slideMaster110.xml"/><Relationship Id="rId112" Type="http://schemas.openxmlformats.org/officeDocument/2006/relationships/slideMaster" Target="slideMasters/slideMaster111.xml"/><Relationship Id="rId113" Type="http://schemas.openxmlformats.org/officeDocument/2006/relationships/slideMaster" Target="slideMasters/slideMaster112.xml"/><Relationship Id="rId114" Type="http://schemas.openxmlformats.org/officeDocument/2006/relationships/slideMaster" Target="slideMasters/slideMaster113.xml"/><Relationship Id="rId115" Type="http://schemas.openxmlformats.org/officeDocument/2006/relationships/notesMaster" Target="notesMasters/notesMaster1.xml"/><Relationship Id="rId116" Type="http://schemas.openxmlformats.org/officeDocument/2006/relationships/slide" Target="slides/slide1.xml"/><Relationship Id="rId117" Type="http://schemas.openxmlformats.org/officeDocument/2006/relationships/slide" Target="slides/slide2.xml"/><Relationship Id="rId118" Type="http://schemas.openxmlformats.org/officeDocument/2006/relationships/slide" Target="slides/slide3.xml"/><Relationship Id="rId119" Type="http://schemas.openxmlformats.org/officeDocument/2006/relationships/slide" Target="slides/slide4.xml"/><Relationship Id="rId120" Type="http://schemas.openxmlformats.org/officeDocument/2006/relationships/slide" Target="slides/slide5.xml"/><Relationship Id="rId121" Type="http://schemas.openxmlformats.org/officeDocument/2006/relationships/slide" Target="slides/slide6.xml"/><Relationship Id="rId122" Type="http://schemas.openxmlformats.org/officeDocument/2006/relationships/slide" Target="slides/slide7.xml"/><Relationship Id="rId123" Type="http://schemas.openxmlformats.org/officeDocument/2006/relationships/slide" Target="slides/slide8.xml"/><Relationship Id="rId124" Type="http://schemas.openxmlformats.org/officeDocument/2006/relationships/slide" Target="slides/slide9.xml"/><Relationship Id="rId125" Type="http://schemas.openxmlformats.org/officeDocument/2006/relationships/slide" Target="slides/slide10.xml"/><Relationship Id="rId126" Type="http://schemas.openxmlformats.org/officeDocument/2006/relationships/slide" Target="slides/slide11.xml"/><Relationship Id="rId127" Type="http://schemas.openxmlformats.org/officeDocument/2006/relationships/slide" Target="slides/slide12.xml"/><Relationship Id="rId128" Type="http://schemas.openxmlformats.org/officeDocument/2006/relationships/slide" Target="slides/slide13.xml"/><Relationship Id="rId129" Type="http://schemas.openxmlformats.org/officeDocument/2006/relationships/slide" Target="slides/slide14.xml"/><Relationship Id="rId130" Type="http://schemas.openxmlformats.org/officeDocument/2006/relationships/slide" Target="slides/slide15.xml"/><Relationship Id="rId131" Type="http://schemas.openxmlformats.org/officeDocument/2006/relationships/slide" Target="slides/slide16.xml"/><Relationship Id="rId132" Type="http://schemas.openxmlformats.org/officeDocument/2006/relationships/slide" Target="slides/slide17.xml"/><Relationship Id="rId133" Type="http://schemas.openxmlformats.org/officeDocument/2006/relationships/slide" Target="slides/slide18.xml"/><Relationship Id="rId134" Type="http://schemas.openxmlformats.org/officeDocument/2006/relationships/slide" Target="slides/slide19.xml"/><Relationship Id="rId135" Type="http://schemas.openxmlformats.org/officeDocument/2006/relationships/slide" Target="slides/slide20.xml"/><Relationship Id="rId136" Type="http://schemas.openxmlformats.org/officeDocument/2006/relationships/slide" Target="slides/slide21.xml"/><Relationship Id="rId137" Type="http://schemas.openxmlformats.org/officeDocument/2006/relationships/slide" Target="slides/slide22.xml"/><Relationship Id="rId138" Type="http://schemas.openxmlformats.org/officeDocument/2006/relationships/slide" Target="slides/slide23.xml"/><Relationship Id="rId139" Type="http://schemas.openxmlformats.org/officeDocument/2006/relationships/slide" Target="slides/slide24.xml"/><Relationship Id="rId140" Type="http://schemas.openxmlformats.org/officeDocument/2006/relationships/slide" Target="slides/slide25.xml"/><Relationship Id="rId141" Type="http://schemas.openxmlformats.org/officeDocument/2006/relationships/slide" Target="slides/slide26.xml"/><Relationship Id="rId142" Type="http://schemas.openxmlformats.org/officeDocument/2006/relationships/slide" Target="slides/slide27.xml"/><Relationship Id="rId143" Type="http://schemas.openxmlformats.org/officeDocument/2006/relationships/slide" Target="slides/slide28.xml"/><Relationship Id="rId144" Type="http://schemas.openxmlformats.org/officeDocument/2006/relationships/slide" Target="slides/slide29.xml"/><Relationship Id="rId145" Type="http://schemas.openxmlformats.org/officeDocument/2006/relationships/slide" Target="slides/slide30.xml"/><Relationship Id="rId146" Type="http://schemas.openxmlformats.org/officeDocument/2006/relationships/slide" Target="slides/slide31.xml"/><Relationship Id="rId147" Type="http://schemas.openxmlformats.org/officeDocument/2006/relationships/slide" Target="slides/slide32.xml"/><Relationship Id="rId148" Type="http://schemas.openxmlformats.org/officeDocument/2006/relationships/slide" Target="slides/slide33.xml"/><Relationship Id="rId149" Type="http://schemas.openxmlformats.org/officeDocument/2006/relationships/slide" Target="slides/slide34.xml"/><Relationship Id="rId150" Type="http://schemas.openxmlformats.org/officeDocument/2006/relationships/slide" Target="slides/slide35.xml"/><Relationship Id="rId151" Type="http://schemas.openxmlformats.org/officeDocument/2006/relationships/slide" Target="slides/slide36.xml"/><Relationship Id="rId152" Type="http://schemas.openxmlformats.org/officeDocument/2006/relationships/slide" Target="slides/slide37.xml"/><Relationship Id="rId153" Type="http://schemas.openxmlformats.org/officeDocument/2006/relationships/slide" Target="slides/slide38.xml"/><Relationship Id="rId154" Type="http://schemas.openxmlformats.org/officeDocument/2006/relationships/slide" Target="slides/slide39.xml"/><Relationship Id="rId155" Type="http://schemas.openxmlformats.org/officeDocument/2006/relationships/presProps" Target="presProps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114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6" name="PlaceHolder 1"/>
          <p:cNvSpPr>
            <a:spLocks noGrp="1"/>
          </p:cNvSpPr>
          <p:nvPr>
            <p:ph type="sldImg"/>
          </p:nvPr>
        </p:nvSpPr>
        <p:spPr>
          <a:xfrm>
            <a:off x="0" y="812520"/>
            <a:ext cx="0" cy="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fr-FR" sz="4400" strike="noStrike" u="none">
                <a:solidFill>
                  <a:srgbClr val="000000"/>
                </a:solidFill>
                <a:uFillTx/>
                <a:latin typeface="Arial"/>
              </a:rPr>
              <a:t>Click to move the slide</a:t>
            </a: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77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216000" indent="-216000">
              <a:buNone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Click to edit the notes format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78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&lt;header&gt;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979" name="PlaceHolder 4"/>
          <p:cNvSpPr>
            <a:spLocks noGrp="1"/>
          </p:cNvSpPr>
          <p:nvPr>
            <p:ph type="dt" idx="76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&lt;date/time&gt;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980" name="PlaceHolder 5"/>
          <p:cNvSpPr>
            <a:spLocks noGrp="1"/>
          </p:cNvSpPr>
          <p:nvPr>
            <p:ph type="ftr" idx="77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&lt;footer&gt;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981" name="PlaceHolder 6"/>
          <p:cNvSpPr>
            <a:spLocks noGrp="1"/>
          </p:cNvSpPr>
          <p:nvPr>
            <p:ph type="sldNum" idx="78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 algn="r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buNone/>
            </a:pPr>
            <a:fld id="{169C7D87-BD77-4917-B27E-576610B8CD94}" type="slidenum"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&lt;number&gt;</a:t>
            </a:fld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2.xml.rels><?xml version="1.0" encoding="UTF-8"?>
<Relationships xmlns="http://schemas.openxmlformats.org/package/2006/relationships"><Relationship Id="rId1" Type="http://schemas.openxmlformats.org/officeDocument/2006/relationships/slide" Target="../slides/slide12.xml"/><Relationship Id="rId2" Type="http://schemas.openxmlformats.org/officeDocument/2006/relationships/notesMaster" Target="../notesMasters/notesMaster1.xml"/>
</Relationships>
</file>

<file path=ppt/notesSlides/_rels/notesSlide26.xml.rels><?xml version="1.0" encoding="UTF-8"?>
<Relationships xmlns="http://schemas.openxmlformats.org/package/2006/relationships"><Relationship Id="rId1" Type="http://schemas.openxmlformats.org/officeDocument/2006/relationships/slide" Target="../slides/slide26.xml"/><Relationship Id="rId2" Type="http://schemas.openxmlformats.org/officeDocument/2006/relationships/notesMaster" Target="../notesMasters/notesMaster1.xml"/>
</Relationships>
</file>

<file path=ppt/notesSlides/_rels/notesSlide30.xml.rels><?xml version="1.0" encoding="UTF-8"?>
<Relationships xmlns="http://schemas.openxmlformats.org/package/2006/relationships"><Relationship Id="rId1" Type="http://schemas.openxmlformats.org/officeDocument/2006/relationships/slide" Target="../slides/slide30.xml"/><Relationship Id="rId2" Type="http://schemas.openxmlformats.org/officeDocument/2006/relationships/notesMaster" Target="../notesMasters/notesMaster1.xml"/>
</Relationship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2" name="PlaceHolder 1"/>
          <p:cNvSpPr>
            <a:spLocks noGrp="1"/>
          </p:cNvSpPr>
          <p:nvPr>
            <p:ph type="sldImg"/>
          </p:nvPr>
        </p:nvSpPr>
        <p:spPr>
          <a:xfrm>
            <a:off x="88920" y="744480"/>
            <a:ext cx="6617520" cy="3721680"/>
          </a:xfrm>
          <a:prstGeom prst="rect">
            <a:avLst/>
          </a:prstGeom>
          <a:ln w="0">
            <a:noFill/>
          </a:ln>
        </p:spPr>
      </p:sp>
      <p:sp>
        <p:nvSpPr>
          <p:cNvPr id="1063" name="PlaceHolder 2"/>
          <p:cNvSpPr>
            <a:spLocks noGrp="1"/>
          </p:cNvSpPr>
          <p:nvPr>
            <p:ph type="body"/>
          </p:nvPr>
        </p:nvSpPr>
        <p:spPr>
          <a:xfrm>
            <a:off x="679680" y="4716000"/>
            <a:ext cx="5435640" cy="4465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216000" indent="-216000">
              <a:buNone/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64" name="PlaceHolder 3"/>
          <p:cNvSpPr>
            <a:spLocks noGrp="1"/>
          </p:cNvSpPr>
          <p:nvPr>
            <p:ph type="sldNum" idx="80"/>
          </p:nvPr>
        </p:nvSpPr>
        <p:spPr>
          <a:xfrm>
            <a:off x="3850560" y="9430200"/>
            <a:ext cx="2943000" cy="493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fr-FR" sz="12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35826CA5-9DA8-4E0C-9C88-6668D82D845D}" type="slidenum">
              <a:rPr b="0" lang="fr-FR" sz="1200" strike="noStrike" u="none">
                <a:solidFill>
                  <a:srgbClr val="000000"/>
                </a:solidFill>
                <a:uFillTx/>
                <a:latin typeface="Times New Roman"/>
              </a:rPr>
              <a:t>&lt;number&gt;</a:t>
            </a:fld>
            <a:endParaRPr b="0" lang="fr-FR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</p:notes>
</file>

<file path=ppt/notesSlides/notesSlide26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PlaceHolder 1"/>
          <p:cNvSpPr>
            <a:spLocks noGrp="1"/>
          </p:cNvSpPr>
          <p:nvPr>
            <p:ph type="sldImg"/>
          </p:nvPr>
        </p:nvSpPr>
        <p:spPr>
          <a:xfrm>
            <a:off x="88920" y="744480"/>
            <a:ext cx="6617520" cy="3721680"/>
          </a:xfrm>
          <a:prstGeom prst="rect">
            <a:avLst/>
          </a:prstGeom>
          <a:ln w="0">
            <a:noFill/>
          </a:ln>
        </p:spPr>
      </p:sp>
      <p:sp>
        <p:nvSpPr>
          <p:cNvPr id="1066" name="PlaceHolder 2"/>
          <p:cNvSpPr>
            <a:spLocks noGrp="1"/>
          </p:cNvSpPr>
          <p:nvPr>
            <p:ph type="body"/>
          </p:nvPr>
        </p:nvSpPr>
        <p:spPr>
          <a:xfrm>
            <a:off x="679680" y="4716000"/>
            <a:ext cx="5435640" cy="4465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216000" indent="-216000">
              <a:buNone/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67" name="PlaceHolder 3"/>
          <p:cNvSpPr>
            <a:spLocks noGrp="1"/>
          </p:cNvSpPr>
          <p:nvPr>
            <p:ph type="sldNum" idx="81"/>
          </p:nvPr>
        </p:nvSpPr>
        <p:spPr>
          <a:xfrm>
            <a:off x="3850560" y="9430200"/>
            <a:ext cx="2943000" cy="493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fr-FR" sz="1200" strike="noStrike" u="none">
                <a:solidFill>
                  <a:srgbClr val="000000"/>
                </a:solidFill>
                <a:uFillTx/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8E137700-653B-499E-8DD2-78BAF932038A}" type="slidenum">
              <a:rPr b="0" lang="fr-FR" sz="1200" strike="noStrike" u="none">
                <a:solidFill>
                  <a:srgbClr val="000000"/>
                </a:solidFill>
                <a:uFillTx/>
                <a:latin typeface="+mn-lt"/>
                <a:ea typeface="+mn-ea"/>
              </a:rPr>
              <a:t>&lt;number&gt;</a:t>
            </a:fld>
            <a:endParaRPr b="0" lang="fr-FR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</p:notes>
</file>

<file path=ppt/notesSlides/notesSlide3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8" name="PlaceHolder 1"/>
          <p:cNvSpPr>
            <a:spLocks noGrp="1"/>
          </p:cNvSpPr>
          <p:nvPr>
            <p:ph type="sldImg"/>
          </p:nvPr>
        </p:nvSpPr>
        <p:spPr>
          <a:xfrm>
            <a:off x="88920" y="744480"/>
            <a:ext cx="6617520" cy="3721680"/>
          </a:xfrm>
          <a:prstGeom prst="rect">
            <a:avLst/>
          </a:prstGeom>
          <a:ln w="0">
            <a:noFill/>
          </a:ln>
        </p:spPr>
      </p:sp>
      <p:sp>
        <p:nvSpPr>
          <p:cNvPr id="1069" name="PlaceHolder 2"/>
          <p:cNvSpPr>
            <a:spLocks noGrp="1"/>
          </p:cNvSpPr>
          <p:nvPr>
            <p:ph type="body"/>
          </p:nvPr>
        </p:nvSpPr>
        <p:spPr>
          <a:xfrm>
            <a:off x="679680" y="4716000"/>
            <a:ext cx="5435640" cy="4465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216000" indent="-216000">
              <a:buNone/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70" name="PlaceHolder 3"/>
          <p:cNvSpPr>
            <a:spLocks noGrp="1"/>
          </p:cNvSpPr>
          <p:nvPr>
            <p:ph type="sldNum" idx="82"/>
          </p:nvPr>
        </p:nvSpPr>
        <p:spPr>
          <a:xfrm>
            <a:off x="3850560" y="9430200"/>
            <a:ext cx="2943000" cy="493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fr-FR" sz="12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E04A8D1C-3ED6-4AC8-9DD4-186D48663EFB}" type="slidenum">
              <a:rPr b="0" lang="fr-FR" sz="1200" strike="noStrike" u="none">
                <a:solidFill>
                  <a:srgbClr val="000000"/>
                </a:solidFill>
                <a:uFillTx/>
                <a:latin typeface="Times New Roman"/>
              </a:rPr>
              <a:t>&lt;number&gt;</a:t>
            </a:fld>
            <a:endParaRPr b="0" lang="fr-FR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4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5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6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7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8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9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0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1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3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4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5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6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7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8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9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0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1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2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4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5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6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7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8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9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0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1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2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2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2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2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2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2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2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2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2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3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4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6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7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8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9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0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1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2.xml"/>
</Relationships>
</file>

<file path=ppt/slideLayouts/_rels/slideLayout6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3.xml"/>
</Relationships>
</file>

<file path=ppt/slideLayouts/_rels/slideLayout6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4.xml"/>
</Relationships>
</file>

<file path=ppt/slideLayouts/_rels/slideLayout6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5.xml"/>
</Relationships>
</file>

<file path=ppt/slideLayouts/_rels/slideLayout6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6.xml"/>
</Relationships>
</file>

<file path=ppt/slideLayouts/_rels/slideLayout6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7.xml"/>
</Relationships>
</file>

<file path=ppt/slideLayouts/_rels/slideLayout6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8.xml"/>
</Relationships>
</file>

<file path=ppt/slideLayouts/_rels/slideLayout6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9.xml"/>
</Relationships>
</file>

<file path=ppt/slideLayouts/_rels/slideLayout6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0.xml"/>
</Relationships>
</file>

<file path=ppt/slideLayouts/_rels/slideLayout6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1.xml"/>
</Relationships>
</file>

<file path=ppt/slideLayouts/_rels/slideLayout7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2.xml"/>
</Relationships>
</file>

<file path=ppt/slideLayouts/_rels/slideLayout7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3.xml"/>
</Relationships>
</file>

<file path=ppt/slideLayouts/_rels/slideLayout7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4.xml"/>
</Relationships>
</file>

<file path=ppt/slideLayouts/_rels/slideLayout7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5.xml"/>
</Relationships>
</file>

<file path=ppt/slideLayouts/_rels/slideLayout7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6.xml"/>
</Relationships>
</file>

<file path=ppt/slideLayouts/_rels/slideLayout7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7.xml"/>
</Relationships>
</file>

<file path=ppt/slideLayouts/_rels/slideLayout7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8.xml"/>
</Relationships>
</file>

<file path=ppt/slideLayouts/_rels/slideLayout7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9.xml"/>
</Relationships>
</file>

<file path=ppt/slideLayouts/_rels/slideLayout7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0.xml"/>
</Relationships>
</file>

<file path=ppt/slideLayouts/_rels/slideLayout7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1.xml"/>
</Relationships>
</file>

<file path=ppt/slideLayouts/_rels/slideLayout8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2.xml"/>
</Relationships>
</file>

<file path=ppt/slideLayouts/_rels/slideLayout8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3.xml"/>
</Relationships>
</file>

<file path=ppt/slideLayouts/_rels/slideLayout8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4.xml"/>
</Relationships>
</file>

<file path=ppt/slideLayouts/_rels/slideLayout8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5.xml"/>
</Relationships>
</file>

<file path=ppt/slideLayouts/_rels/slideLayout8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6.xml"/>
</Relationships>
</file>

<file path=ppt/slideLayouts/_rels/slideLayout8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7.xml"/>
</Relationships>
</file>

<file path=ppt/slideLayouts/_rels/slideLayout8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8.xml"/>
</Relationships>
</file>

<file path=ppt/slideLayouts/_rels/slideLayout8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9.xml"/>
</Relationships>
</file>

<file path=ppt/slideLayouts/_rels/slideLayout8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0.xml"/>
</Relationships>
</file>

<file path=ppt/slideLayouts/_rels/slideLayout8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1.xml"/>
</Relationships>
</file>

<file path=ppt/slideLayouts/_rels/slideLayout9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2.xml"/>
</Relationships>
</file>

<file path=ppt/slideLayouts/_rels/slideLayout9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3.xml"/>
</Relationships>
</file>

<file path=ppt/slideLayouts/_rels/slideLayout9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4.xml"/>
</Relationships>
</file>

<file path=ppt/slideLayouts/_rels/slideLayout9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5.xml"/>
</Relationships>
</file>

<file path=ppt/slideLayouts/_rels/slideLayout9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6.xml"/>
</Relationships>
</file>

<file path=ppt/slideLayouts/_rels/slideLayout9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7.xml"/>
</Relationships>
</file>

<file path=ppt/slideLayouts/_rels/slideLayout9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8.xml"/>
</Relationships>
</file>

<file path=ppt/slideLayouts/_rels/slideLayout9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9.xml"/>
</Relationships>
</file>

<file path=ppt/slideLayouts/_rels/slideLayout9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0.xml"/>
</Relationships>
</file>

<file path=ppt/slideLayouts/_rels/slideLayout9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1.xml"/>
</Relationships>
</file>

<file path=ppt/slideLayouts/_rels/slideLayout10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2.xml"/>
</Relationships>
</file>

<file path=ppt/slideLayouts/_rels/slideLayout10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3.xml"/>
</Relationships>
</file>

<file path=ppt/slideLayouts/_rels/slideLayout10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4.xml"/>
</Relationships>
</file>

<file path=ppt/slideLayouts/_rels/slideLayout10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5.xml"/>
</Relationships>
</file>

<file path=ppt/slideLayouts/_rels/slideLayout10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6.xml"/>
</Relationships>
</file>

<file path=ppt/slideLayouts/_rels/slideLayout10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7.xml"/>
</Relationships>
</file>

<file path=ppt/slideLayouts/_rels/slideLayout10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8.xml"/>
</Relationships>
</file>

<file path=ppt/slideLayouts/_rels/slideLayout10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9.xml"/>
</Relationships>
</file>

<file path=ppt/slideLayouts/_rels/slideLayout10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0.xml"/>
</Relationships>
</file>

<file path=ppt/slideLayouts/_rels/slideLayout10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1.xml"/>
</Relationships>
</file>

<file path=ppt/slideLayouts/_rels/slideLayout1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2.xml"/>
</Relationships>
</file>

<file path=ppt/slideLayouts/_rels/slideLayout1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3.xml"/>
</Relationships>
</file>

<file path=ppt/slideLayouts/_rels/slideLayout1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4.xml"/>
</Relationships>
</file>

<file path=ppt/slideLayouts/_rels/slideLayout1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5.xml"/>
</Relationships>
</file>

<file path=ppt/slideLayouts/_rels/slideLayout1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6.xml"/>
</Relationships>
</file>

<file path=ppt/slideLayouts/_rels/slideLayout1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7.xml"/>
</Relationships>
</file>

<file path=ppt/slideLayouts/_rels/slideLayout1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8.xml"/>
</Relationships>
</file>

<file path=ppt/slideLayouts/_rels/slideLayout1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9.xml"/>
</Relationships>
</file>

<file path=ppt/slideLayouts/_rels/slideLayout1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0.xml"/>
</Relationships>
</file>

<file path=ppt/slideLayouts/_rels/slideLayout1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1.xml"/>
</Relationships>
</file>

<file path=ppt/slideLayouts/_rels/slideLayout1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2.xml"/>
</Relationships>
</file>

<file path=ppt/slideLayouts/_rels/slideLayout1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Tx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1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9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AndTwoObj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Defaul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Defaul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3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36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3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Defaul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49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6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Defaul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6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Defaul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7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Defaul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7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8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9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Default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Tx" preserve="1">
  <p:cSld name="Default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9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9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9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2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Tx" preserve="1">
  <p:cSld name="Default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1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1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1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AndTwoObj" preserve="1">
  <p:cSld name="Default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2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2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25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Default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3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3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3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5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Default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4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49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6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Default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6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6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63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64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7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8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9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Default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8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0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Default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9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1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Default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0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0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2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Default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3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4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AndTwoObj" preserve="1">
  <p:cSld name="Default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2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2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28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5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Default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3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3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3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6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Default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4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48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7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Default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5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5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60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61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8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 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9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Default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30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Default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7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7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7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75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30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Default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7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7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30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Default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8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81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30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Default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8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8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8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30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Default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8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30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AndTwoObj" preserve="1">
  <p:cSld name="Default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8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9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91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30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Tx" preserve="1">
  <p:cSld name="Default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9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9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9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30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30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Default 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0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31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Default 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0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32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Default 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1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1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33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Default 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34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 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35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Tx" preserve="1">
  <p:cSld name="Default 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36"/>
          </p:nvPr>
        </p:nvSpPr>
        <p:spPr/>
        <p:txBody>
          <a:bodyPr/>
          <a:p>
            <a:r>
              <a:t>Footer</a:t>
            </a: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AndTwoObj" preserve="1">
  <p:cSld name="Default 3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4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4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47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Default 3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5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5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5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Default 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6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65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Default 3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7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7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7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77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6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 4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6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 4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6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Default 4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8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6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Default 4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9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6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Default 4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0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0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6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Default 4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6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 4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6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Tx" preserve="1">
  <p:cSld name="Default 4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1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1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1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6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AndTwoObj" preserve="1">
  <p:cSld name="Default 4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2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29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7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Default 4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3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3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3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7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Default 5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4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47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7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Default 5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5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5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5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59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7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 5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7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 5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7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Default 5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7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7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Default 5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7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7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Default 5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8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8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7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Default 5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7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 5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8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Tx" preserve="1">
  <p:cSld name="Default 5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9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0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01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8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Default 6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1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1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1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3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8"/>
          </p:nvPr>
        </p:nvSpPr>
        <p:spPr/>
        <p:txBody>
          <a:bodyPr/>
          <a:p>
            <a:fld id="{B1A5891B-8A7A-466E-830E-1D1E3842873C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9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8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Default 6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2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21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41"/>
          </p:nvPr>
        </p:nvSpPr>
        <p:spPr/>
        <p:txBody>
          <a:bodyPr/>
          <a:p>
            <a:fld id="{F431C855-9538-4FEB-9AB6-D7AFD0E2B1D8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42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8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Default 6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3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3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33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34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4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44"/>
          </p:nvPr>
        </p:nvSpPr>
        <p:spPr/>
        <p:txBody>
          <a:bodyPr/>
          <a:p>
            <a:fld id="{BE052C93-8A35-4F27-A49C-69FA08C3C4BC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45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8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 6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6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47"/>
          </p:nvPr>
        </p:nvSpPr>
        <p:spPr/>
        <p:txBody>
          <a:bodyPr/>
          <a:p>
            <a:fld id="{76700BB4-69A1-4DE9-8A9E-E70888891377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8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8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 6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9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50"/>
          </p:nvPr>
        </p:nvSpPr>
        <p:spPr/>
        <p:txBody>
          <a:bodyPr/>
          <a:p>
            <a:fld id="{68E229CA-D677-4BF2-B225-E6DB647781E1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51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8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Default 6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4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3"/>
          </p:nvPr>
        </p:nvSpPr>
        <p:spPr/>
        <p:txBody>
          <a:bodyPr/>
          <a:p>
            <a:fld id="{0E918C2C-FAF5-4C9C-BBC8-EAB4AD0419C5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54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8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Default 6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5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6"/>
          </p:nvPr>
        </p:nvSpPr>
        <p:spPr/>
        <p:txBody>
          <a:bodyPr/>
          <a:p>
            <a:fld id="{878B3C1B-C075-49FC-B976-FDBA6CDD8B14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57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8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Default 6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6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6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9"/>
          </p:nvPr>
        </p:nvSpPr>
        <p:spPr/>
        <p:txBody>
          <a:bodyPr/>
          <a:p>
            <a:fld id="{4B539215-7C05-47C3-8C81-4BC35D3807D0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60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8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Default 6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6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2"/>
          </p:nvPr>
        </p:nvSpPr>
        <p:spPr/>
        <p:txBody>
          <a:bodyPr/>
          <a:p>
            <a:fld id="{00B4F731-B2EB-48F0-B91E-DEE9D9B61428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63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9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 6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6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5"/>
          </p:nvPr>
        </p:nvSpPr>
        <p:spPr/>
        <p:txBody>
          <a:bodyPr/>
          <a:p>
            <a:fld id="{39893485-8027-4A2F-AA48-FBD9ACD237ED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66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9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Tx" preserve="1">
  <p:cSld name="Default 7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8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8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8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6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8"/>
          </p:nvPr>
        </p:nvSpPr>
        <p:spPr/>
        <p:txBody>
          <a:bodyPr/>
          <a:p>
            <a:fld id="{57E0F446-3E88-4554-A600-066E94266A17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9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9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AndTwoObj" preserve="1">
  <p:cSld name="Default 7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9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9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95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71"/>
          </p:nvPr>
        </p:nvSpPr>
        <p:spPr/>
        <p:txBody>
          <a:bodyPr/>
          <a:p>
            <a:fld id="{8794C75C-3093-4508-BB5F-2AF14F4A3FE5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72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9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 7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9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Tx" preserve="1">
  <p:cSld name="Default 7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0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1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11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9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AndTwoObj" preserve="1">
  <p:cSld name="Default 7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2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2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23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9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Default 7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3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3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3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9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Default 7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4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45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9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Default 7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5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5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5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59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9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 7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0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Default 7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7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73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0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Default 8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8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8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0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Tx" preserve="1">
  <p:cSld name="Default 8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9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9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9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0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Default 8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0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0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0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Default 8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1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0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AndTwoObj" preserve="1">
  <p:cSld name="Default 8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2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2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25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0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 8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0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Default 8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4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4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4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43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0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Default 8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5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5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5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0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Tx" preserve="1">
  <p:cSld name="Default 8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6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6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6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Default 8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Default 9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8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83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Default 9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9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9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9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97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Default 9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0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0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0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Default 9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Default 9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2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AndTwoObj" preserve="1">
  <p:cSld name="Default 9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3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3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35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Default 9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4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Default 9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5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Default 9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6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6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Default 9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</p:sldLayout>
</file>

<file path=ppt/slideLayouts/slideLayout1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 Slide_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7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75"/>
          </p:nvPr>
        </p:nvSpPr>
        <p:spPr/>
        <p:txBody>
          <a:bodyPr/>
          <a:p>
            <a:fld id="{D57CAC6A-A97E-423F-B577-3E614278E07E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74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2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3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4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5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6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7.xml"/>
</Relationships>
</file>

<file path=ppt/slideMasters/_rels/slideMaster8.xml.rels><?xml version="1.0" encoding="UTF-8"?>
<Relationships xmlns="http://schemas.openxmlformats.org/package/2006/relationships"><Relationship Id="rId1" Type="http://schemas.openxmlformats.org/officeDocument/2006/relationships/theme" Target="../theme/theme8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8.xml"/>
</Relationships>
</file>

<file path=ppt/slideMasters/_rels/slideMaster9.xml.rels><?xml version="1.0" encoding="UTF-8"?>
<Relationships xmlns="http://schemas.openxmlformats.org/package/2006/relationships"><Relationship Id="rId1" Type="http://schemas.openxmlformats.org/officeDocument/2006/relationships/theme" Target="../theme/theme9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9.xml"/>
</Relationships>
</file>

<file path=ppt/slideMasters/_rels/slideMaster10.xml.rels><?xml version="1.0" encoding="UTF-8"?>
<Relationships xmlns="http://schemas.openxmlformats.org/package/2006/relationships"><Relationship Id="rId1" Type="http://schemas.openxmlformats.org/officeDocument/2006/relationships/theme" Target="../theme/theme10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10.xml"/>
</Relationships>
</file>

<file path=ppt/slideMasters/_rels/slideMaster11.xml.rels><?xml version="1.0" encoding="UTF-8"?>
<Relationships xmlns="http://schemas.openxmlformats.org/package/2006/relationships"><Relationship Id="rId1" Type="http://schemas.openxmlformats.org/officeDocument/2006/relationships/theme" Target="../theme/theme1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11.xml"/>
</Relationships>
</file>

<file path=ppt/slideMasters/_rels/slideMaster12.xml.rels><?xml version="1.0" encoding="UTF-8"?>
<Relationships xmlns="http://schemas.openxmlformats.org/package/2006/relationships"><Relationship Id="rId1" Type="http://schemas.openxmlformats.org/officeDocument/2006/relationships/theme" Target="../theme/theme12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12.xml"/>
</Relationships>
</file>

<file path=ppt/slideMasters/_rels/slideMaster13.xml.rels><?xml version="1.0" encoding="UTF-8"?>
<Relationships xmlns="http://schemas.openxmlformats.org/package/2006/relationships"><Relationship Id="rId1" Type="http://schemas.openxmlformats.org/officeDocument/2006/relationships/theme" Target="../theme/theme13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3.xml"/>
</Relationships>
</file>

<file path=ppt/slideMasters/_rels/slideMaster14.xml.rels><?xml version="1.0" encoding="UTF-8"?>
<Relationships xmlns="http://schemas.openxmlformats.org/package/2006/relationships"><Relationship Id="rId1" Type="http://schemas.openxmlformats.org/officeDocument/2006/relationships/theme" Target="../theme/theme14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4.xml"/>
</Relationships>
</file>

<file path=ppt/slideMasters/_rels/slideMaster15.xml.rels><?xml version="1.0" encoding="UTF-8"?>
<Relationships xmlns="http://schemas.openxmlformats.org/package/2006/relationships"><Relationship Id="rId1" Type="http://schemas.openxmlformats.org/officeDocument/2006/relationships/theme" Target="../theme/theme15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5.xml"/>
</Relationships>
</file>

<file path=ppt/slideMasters/_rels/slideMaster16.xml.rels><?xml version="1.0" encoding="UTF-8"?>
<Relationships xmlns="http://schemas.openxmlformats.org/package/2006/relationships"><Relationship Id="rId1" Type="http://schemas.openxmlformats.org/officeDocument/2006/relationships/theme" Target="../theme/theme16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6.xml"/>
</Relationships>
</file>

<file path=ppt/slideMasters/_rels/slideMaster17.xml.rels><?xml version="1.0" encoding="UTF-8"?>
<Relationships xmlns="http://schemas.openxmlformats.org/package/2006/relationships"><Relationship Id="rId1" Type="http://schemas.openxmlformats.org/officeDocument/2006/relationships/theme" Target="../theme/theme17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7.xml"/>
</Relationships>
</file>

<file path=ppt/slideMasters/_rels/slideMaster18.xml.rels><?xml version="1.0" encoding="UTF-8"?>
<Relationships xmlns="http://schemas.openxmlformats.org/package/2006/relationships"><Relationship Id="rId1" Type="http://schemas.openxmlformats.org/officeDocument/2006/relationships/theme" Target="../theme/theme18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8.xml"/>
</Relationships>
</file>

<file path=ppt/slideMasters/_rels/slideMaster19.xml.rels><?xml version="1.0" encoding="UTF-8"?>
<Relationships xmlns="http://schemas.openxmlformats.org/package/2006/relationships"><Relationship Id="rId1" Type="http://schemas.openxmlformats.org/officeDocument/2006/relationships/theme" Target="../theme/theme19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9.xml"/>
</Relationships>
</file>

<file path=ppt/slideMasters/_rels/slideMaster20.xml.rels><?xml version="1.0" encoding="UTF-8"?>
<Relationships xmlns="http://schemas.openxmlformats.org/package/2006/relationships"><Relationship Id="rId1" Type="http://schemas.openxmlformats.org/officeDocument/2006/relationships/theme" Target="../theme/theme20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20.xml"/>
</Relationships>
</file>

<file path=ppt/slideMasters/_rels/slideMaster21.xml.rels><?xml version="1.0" encoding="UTF-8"?>
<Relationships xmlns="http://schemas.openxmlformats.org/package/2006/relationships"><Relationship Id="rId1" Type="http://schemas.openxmlformats.org/officeDocument/2006/relationships/theme" Target="../theme/theme2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21.xml"/>
</Relationships>
</file>

<file path=ppt/slideMasters/_rels/slideMaster22.xml.rels><?xml version="1.0" encoding="UTF-8"?>
<Relationships xmlns="http://schemas.openxmlformats.org/package/2006/relationships"><Relationship Id="rId1" Type="http://schemas.openxmlformats.org/officeDocument/2006/relationships/theme" Target="../theme/theme22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22.xml"/>
</Relationships>
</file>

<file path=ppt/slideMasters/_rels/slideMaster23.xml.rels><?xml version="1.0" encoding="UTF-8"?>
<Relationships xmlns="http://schemas.openxmlformats.org/package/2006/relationships"><Relationship Id="rId1" Type="http://schemas.openxmlformats.org/officeDocument/2006/relationships/theme" Target="../theme/theme23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23.xml"/>
</Relationships>
</file>

<file path=ppt/slideMasters/_rels/slideMaster24.xml.rels><?xml version="1.0" encoding="UTF-8"?>
<Relationships xmlns="http://schemas.openxmlformats.org/package/2006/relationships"><Relationship Id="rId1" Type="http://schemas.openxmlformats.org/officeDocument/2006/relationships/theme" Target="../theme/theme24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24.xml"/>
</Relationships>
</file>

<file path=ppt/slideMasters/_rels/slideMaster25.xml.rels><?xml version="1.0" encoding="UTF-8"?>
<Relationships xmlns="http://schemas.openxmlformats.org/package/2006/relationships"><Relationship Id="rId1" Type="http://schemas.openxmlformats.org/officeDocument/2006/relationships/theme" Target="../theme/theme25.xml"/><Relationship Id="rId2" Type="http://schemas.openxmlformats.org/officeDocument/2006/relationships/image" Target="../media/image1.pn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25.xml"/>
</Relationships>
</file>

<file path=ppt/slideMasters/_rels/slideMaster26.xml.rels><?xml version="1.0" encoding="UTF-8"?>
<Relationships xmlns="http://schemas.openxmlformats.org/package/2006/relationships"><Relationship Id="rId1" Type="http://schemas.openxmlformats.org/officeDocument/2006/relationships/theme" Target="../theme/theme26.xml"/><Relationship Id="rId2" Type="http://schemas.openxmlformats.org/officeDocument/2006/relationships/image" Target="../media/image1.pn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26.xml"/>
</Relationships>
</file>

<file path=ppt/slideMasters/_rels/slideMaster27.xml.rels><?xml version="1.0" encoding="UTF-8"?>
<Relationships xmlns="http://schemas.openxmlformats.org/package/2006/relationships"><Relationship Id="rId1" Type="http://schemas.openxmlformats.org/officeDocument/2006/relationships/theme" Target="../theme/theme27.xml"/><Relationship Id="rId2" Type="http://schemas.openxmlformats.org/officeDocument/2006/relationships/image" Target="../media/image1.pn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27.xml"/>
</Relationships>
</file>

<file path=ppt/slideMasters/_rels/slideMaster28.xml.rels><?xml version="1.0" encoding="UTF-8"?>
<Relationships xmlns="http://schemas.openxmlformats.org/package/2006/relationships"><Relationship Id="rId1" Type="http://schemas.openxmlformats.org/officeDocument/2006/relationships/theme" Target="../theme/theme28.xml"/><Relationship Id="rId2" Type="http://schemas.openxmlformats.org/officeDocument/2006/relationships/image" Target="../media/image1.pn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28.xml"/>
</Relationships>
</file>

<file path=ppt/slideMasters/_rels/slideMaster29.xml.rels><?xml version="1.0" encoding="UTF-8"?>
<Relationships xmlns="http://schemas.openxmlformats.org/package/2006/relationships"><Relationship Id="rId1" Type="http://schemas.openxmlformats.org/officeDocument/2006/relationships/theme" Target="../theme/theme29.xml"/><Relationship Id="rId2" Type="http://schemas.openxmlformats.org/officeDocument/2006/relationships/image" Target="../media/image1.pn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29.xml"/>
</Relationships>
</file>

<file path=ppt/slideMasters/_rels/slideMaster30.xml.rels><?xml version="1.0" encoding="UTF-8"?>
<Relationships xmlns="http://schemas.openxmlformats.org/package/2006/relationships"><Relationship Id="rId1" Type="http://schemas.openxmlformats.org/officeDocument/2006/relationships/theme" Target="../theme/theme30.xml"/><Relationship Id="rId2" Type="http://schemas.openxmlformats.org/officeDocument/2006/relationships/image" Target="../media/image1.pn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30.xml"/>
</Relationships>
</file>

<file path=ppt/slideMasters/_rels/slideMaster31.xml.rels><?xml version="1.0" encoding="UTF-8"?>
<Relationships xmlns="http://schemas.openxmlformats.org/package/2006/relationships"><Relationship Id="rId1" Type="http://schemas.openxmlformats.org/officeDocument/2006/relationships/theme" Target="../theme/theme31.xml"/><Relationship Id="rId2" Type="http://schemas.openxmlformats.org/officeDocument/2006/relationships/image" Target="../media/image1.pn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31.xml"/>
</Relationships>
</file>

<file path=ppt/slideMasters/_rels/slideMaster32.xml.rels><?xml version="1.0" encoding="UTF-8"?>
<Relationships xmlns="http://schemas.openxmlformats.org/package/2006/relationships"><Relationship Id="rId1" Type="http://schemas.openxmlformats.org/officeDocument/2006/relationships/theme" Target="../theme/theme32.xml"/><Relationship Id="rId2" Type="http://schemas.openxmlformats.org/officeDocument/2006/relationships/image" Target="../media/image1.pn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32.xml"/>
</Relationships>
</file>

<file path=ppt/slideMasters/_rels/slideMaster33.xml.rels><?xml version="1.0" encoding="UTF-8"?>
<Relationships xmlns="http://schemas.openxmlformats.org/package/2006/relationships"><Relationship Id="rId1" Type="http://schemas.openxmlformats.org/officeDocument/2006/relationships/theme" Target="../theme/theme33.xml"/><Relationship Id="rId2" Type="http://schemas.openxmlformats.org/officeDocument/2006/relationships/image" Target="../media/image1.pn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33.xml"/>
</Relationships>
</file>

<file path=ppt/slideMasters/_rels/slideMaster34.xml.rels><?xml version="1.0" encoding="UTF-8"?>
<Relationships xmlns="http://schemas.openxmlformats.org/package/2006/relationships"><Relationship Id="rId1" Type="http://schemas.openxmlformats.org/officeDocument/2006/relationships/theme" Target="../theme/theme34.xml"/><Relationship Id="rId2" Type="http://schemas.openxmlformats.org/officeDocument/2006/relationships/image" Target="../media/image1.pn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34.xml"/>
</Relationships>
</file>

<file path=ppt/slideMasters/_rels/slideMaster35.xml.rels><?xml version="1.0" encoding="UTF-8"?>
<Relationships xmlns="http://schemas.openxmlformats.org/package/2006/relationships"><Relationship Id="rId1" Type="http://schemas.openxmlformats.org/officeDocument/2006/relationships/theme" Target="../theme/theme35.xml"/><Relationship Id="rId2" Type="http://schemas.openxmlformats.org/officeDocument/2006/relationships/image" Target="../media/image1.pn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35.xml"/>
</Relationships>
</file>

<file path=ppt/slideMasters/_rels/slideMaster36.xml.rels><?xml version="1.0" encoding="UTF-8"?>
<Relationships xmlns="http://schemas.openxmlformats.org/package/2006/relationships"><Relationship Id="rId1" Type="http://schemas.openxmlformats.org/officeDocument/2006/relationships/theme" Target="../theme/theme36.xml"/><Relationship Id="rId2" Type="http://schemas.openxmlformats.org/officeDocument/2006/relationships/image" Target="../media/image1.pn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36.xml"/>
</Relationships>
</file>

<file path=ppt/slideMasters/_rels/slideMaster37.xml.rels><?xml version="1.0" encoding="UTF-8"?>
<Relationships xmlns="http://schemas.openxmlformats.org/package/2006/relationships"><Relationship Id="rId1" Type="http://schemas.openxmlformats.org/officeDocument/2006/relationships/theme" Target="../theme/theme37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37.xml"/>
</Relationships>
</file>

<file path=ppt/slideMasters/_rels/slideMaster38.xml.rels><?xml version="1.0" encoding="UTF-8"?>
<Relationships xmlns="http://schemas.openxmlformats.org/package/2006/relationships"><Relationship Id="rId1" Type="http://schemas.openxmlformats.org/officeDocument/2006/relationships/theme" Target="../theme/theme38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38.xml"/>
</Relationships>
</file>

<file path=ppt/slideMasters/_rels/slideMaster39.xml.rels><?xml version="1.0" encoding="UTF-8"?>
<Relationships xmlns="http://schemas.openxmlformats.org/package/2006/relationships"><Relationship Id="rId1" Type="http://schemas.openxmlformats.org/officeDocument/2006/relationships/theme" Target="../theme/theme39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39.xml"/>
</Relationships>
</file>

<file path=ppt/slideMasters/_rels/slideMaster40.xml.rels><?xml version="1.0" encoding="UTF-8"?>
<Relationships xmlns="http://schemas.openxmlformats.org/package/2006/relationships"><Relationship Id="rId1" Type="http://schemas.openxmlformats.org/officeDocument/2006/relationships/theme" Target="../theme/theme40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40.xml"/>
</Relationships>
</file>

<file path=ppt/slideMasters/_rels/slideMaster41.xml.rels><?xml version="1.0" encoding="UTF-8"?>
<Relationships xmlns="http://schemas.openxmlformats.org/package/2006/relationships"><Relationship Id="rId1" Type="http://schemas.openxmlformats.org/officeDocument/2006/relationships/theme" Target="../theme/theme4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41.xml"/>
</Relationships>
</file>

<file path=ppt/slideMasters/_rels/slideMaster42.xml.rels><?xml version="1.0" encoding="UTF-8"?>
<Relationships xmlns="http://schemas.openxmlformats.org/package/2006/relationships"><Relationship Id="rId1" Type="http://schemas.openxmlformats.org/officeDocument/2006/relationships/theme" Target="../theme/theme42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3.xml"/><Relationship Id="rId5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6.xml"/><Relationship Id="rId8" Type="http://schemas.openxmlformats.org/officeDocument/2006/relationships/slideLayout" Target="../slideLayouts/slideLayout47.xml"/><Relationship Id="rId9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0.xml"/>
</Relationships>
</file>

<file path=ppt/slideMasters/_rels/slideMaster43.xml.rels><?xml version="1.0" encoding="UTF-8"?>
<Relationships xmlns="http://schemas.openxmlformats.org/package/2006/relationships"><Relationship Id="rId1" Type="http://schemas.openxmlformats.org/officeDocument/2006/relationships/theme" Target="../theme/theme43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51.xml"/>
</Relationships>
</file>

<file path=ppt/slideMasters/_rels/slideMaster44.xml.rels><?xml version="1.0" encoding="UTF-8"?>
<Relationships xmlns="http://schemas.openxmlformats.org/package/2006/relationships"><Relationship Id="rId1" Type="http://schemas.openxmlformats.org/officeDocument/2006/relationships/theme" Target="../theme/theme44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52.xml"/>
</Relationships>
</file>

<file path=ppt/slideMasters/_rels/slideMaster45.xml.rels><?xml version="1.0" encoding="UTF-8"?>
<Relationships xmlns="http://schemas.openxmlformats.org/package/2006/relationships"><Relationship Id="rId1" Type="http://schemas.openxmlformats.org/officeDocument/2006/relationships/theme" Target="../theme/theme45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53.xml"/>
</Relationships>
</file>

<file path=ppt/slideMasters/_rels/slideMaster46.xml.rels><?xml version="1.0" encoding="UTF-8"?>
<Relationships xmlns="http://schemas.openxmlformats.org/package/2006/relationships"><Relationship Id="rId1" Type="http://schemas.openxmlformats.org/officeDocument/2006/relationships/theme" Target="../theme/theme46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54.xml"/>
</Relationships>
</file>

<file path=ppt/slideMasters/_rels/slideMaster47.xml.rels><?xml version="1.0" encoding="UTF-8"?>
<Relationships xmlns="http://schemas.openxmlformats.org/package/2006/relationships"><Relationship Id="rId1" Type="http://schemas.openxmlformats.org/officeDocument/2006/relationships/theme" Target="../theme/theme47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55.xml"/>
</Relationships>
</file>

<file path=ppt/slideMasters/_rels/slideMaster48.xml.rels><?xml version="1.0" encoding="UTF-8"?>
<Relationships xmlns="http://schemas.openxmlformats.org/package/2006/relationships"><Relationship Id="rId1" Type="http://schemas.openxmlformats.org/officeDocument/2006/relationships/theme" Target="../theme/theme48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56.xml"/>
</Relationships>
</file>

<file path=ppt/slideMasters/_rels/slideMaster49.xml.rels><?xml version="1.0" encoding="UTF-8"?>
<Relationships xmlns="http://schemas.openxmlformats.org/package/2006/relationships"><Relationship Id="rId1" Type="http://schemas.openxmlformats.org/officeDocument/2006/relationships/theme" Target="../theme/theme49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57.xml"/>
</Relationships>
</file>

<file path=ppt/slideMasters/_rels/slideMaster50.xml.rels><?xml version="1.0" encoding="UTF-8"?>
<Relationships xmlns="http://schemas.openxmlformats.org/package/2006/relationships"><Relationship Id="rId1" Type="http://schemas.openxmlformats.org/officeDocument/2006/relationships/theme" Target="../theme/theme50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58.xml"/>
</Relationships>
</file>

<file path=ppt/slideMasters/_rels/slideMaster51.xml.rels><?xml version="1.0" encoding="UTF-8"?>
<Relationships xmlns="http://schemas.openxmlformats.org/package/2006/relationships"><Relationship Id="rId1" Type="http://schemas.openxmlformats.org/officeDocument/2006/relationships/theme" Target="../theme/theme5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59.xml"/>
</Relationships>
</file>

<file path=ppt/slideMasters/_rels/slideMaster52.xml.rels><?xml version="1.0" encoding="UTF-8"?>
<Relationships xmlns="http://schemas.openxmlformats.org/package/2006/relationships"><Relationship Id="rId1" Type="http://schemas.openxmlformats.org/officeDocument/2006/relationships/theme" Target="../theme/theme52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60.xml"/>
</Relationships>
</file>

<file path=ppt/slideMasters/_rels/slideMaster53.xml.rels><?xml version="1.0" encoding="UTF-8"?>
<Relationships xmlns="http://schemas.openxmlformats.org/package/2006/relationships"><Relationship Id="rId1" Type="http://schemas.openxmlformats.org/officeDocument/2006/relationships/theme" Target="../theme/theme53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61.xml"/>
</Relationships>
</file>

<file path=ppt/slideMasters/_rels/slideMaster54.xml.rels><?xml version="1.0" encoding="UTF-8"?>
<Relationships xmlns="http://schemas.openxmlformats.org/package/2006/relationships"><Relationship Id="rId1" Type="http://schemas.openxmlformats.org/officeDocument/2006/relationships/theme" Target="../theme/theme54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62.xml"/>
</Relationships>
</file>

<file path=ppt/slideMasters/_rels/slideMaster55.xml.rels><?xml version="1.0" encoding="UTF-8"?>
<Relationships xmlns="http://schemas.openxmlformats.org/package/2006/relationships"><Relationship Id="rId1" Type="http://schemas.openxmlformats.org/officeDocument/2006/relationships/theme" Target="../theme/theme55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63.xml"/>
</Relationships>
</file>

<file path=ppt/slideMasters/_rels/slideMaster56.xml.rels><?xml version="1.0" encoding="UTF-8"?>
<Relationships xmlns="http://schemas.openxmlformats.org/package/2006/relationships"><Relationship Id="rId1" Type="http://schemas.openxmlformats.org/officeDocument/2006/relationships/theme" Target="../theme/theme56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64.xml"/>
</Relationships>
</file>

<file path=ppt/slideMasters/_rels/slideMaster57.xml.rels><?xml version="1.0" encoding="UTF-8"?>
<Relationships xmlns="http://schemas.openxmlformats.org/package/2006/relationships"><Relationship Id="rId1" Type="http://schemas.openxmlformats.org/officeDocument/2006/relationships/theme" Target="../theme/theme57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65.xml"/>
</Relationships>
</file>

<file path=ppt/slideMasters/_rels/slideMaster58.xml.rels><?xml version="1.0" encoding="UTF-8"?>
<Relationships xmlns="http://schemas.openxmlformats.org/package/2006/relationships"><Relationship Id="rId1" Type="http://schemas.openxmlformats.org/officeDocument/2006/relationships/theme" Target="../theme/theme58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66.xml"/>
</Relationships>
</file>

<file path=ppt/slideMasters/_rels/slideMaster59.xml.rels><?xml version="1.0" encoding="UTF-8"?>
<Relationships xmlns="http://schemas.openxmlformats.org/package/2006/relationships"><Relationship Id="rId1" Type="http://schemas.openxmlformats.org/officeDocument/2006/relationships/theme" Target="../theme/theme59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67.xml"/>
</Relationships>
</file>

<file path=ppt/slideMasters/_rels/slideMaster60.xml.rels><?xml version="1.0" encoding="UTF-8"?>
<Relationships xmlns="http://schemas.openxmlformats.org/package/2006/relationships"><Relationship Id="rId1" Type="http://schemas.openxmlformats.org/officeDocument/2006/relationships/theme" Target="../theme/theme60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68.xml"/>
</Relationships>
</file>

<file path=ppt/slideMasters/_rels/slideMaster61.xml.rels><?xml version="1.0" encoding="UTF-8"?>
<Relationships xmlns="http://schemas.openxmlformats.org/package/2006/relationships"><Relationship Id="rId1" Type="http://schemas.openxmlformats.org/officeDocument/2006/relationships/theme" Target="../theme/theme6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69.xml"/>
</Relationships>
</file>

<file path=ppt/slideMasters/_rels/slideMaster62.xml.rels><?xml version="1.0" encoding="UTF-8"?>
<Relationships xmlns="http://schemas.openxmlformats.org/package/2006/relationships"><Relationship Id="rId1" Type="http://schemas.openxmlformats.org/officeDocument/2006/relationships/theme" Target="../theme/theme62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70.xml"/>
</Relationships>
</file>

<file path=ppt/slideMasters/_rels/slideMaster63.xml.rels><?xml version="1.0" encoding="UTF-8"?>
<Relationships xmlns="http://schemas.openxmlformats.org/package/2006/relationships"><Relationship Id="rId1" Type="http://schemas.openxmlformats.org/officeDocument/2006/relationships/theme" Target="../theme/theme63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71.xml"/>
</Relationships>
</file>

<file path=ppt/slideMasters/_rels/slideMaster64.xml.rels><?xml version="1.0" encoding="UTF-8"?>
<Relationships xmlns="http://schemas.openxmlformats.org/package/2006/relationships"><Relationship Id="rId1" Type="http://schemas.openxmlformats.org/officeDocument/2006/relationships/theme" Target="../theme/theme64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72.xml"/>
</Relationships>
</file>

<file path=ppt/slideMasters/_rels/slideMaster65.xml.rels><?xml version="1.0" encoding="UTF-8"?>
<Relationships xmlns="http://schemas.openxmlformats.org/package/2006/relationships"><Relationship Id="rId1" Type="http://schemas.openxmlformats.org/officeDocument/2006/relationships/theme" Target="../theme/theme65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73.xml"/>
</Relationships>
</file>

<file path=ppt/slideMasters/_rels/slideMaster66.xml.rels><?xml version="1.0" encoding="UTF-8"?>
<Relationships xmlns="http://schemas.openxmlformats.org/package/2006/relationships"><Relationship Id="rId1" Type="http://schemas.openxmlformats.org/officeDocument/2006/relationships/theme" Target="../theme/theme66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74.xml"/>
</Relationships>
</file>

<file path=ppt/slideMasters/_rels/slideMaster67.xml.rels><?xml version="1.0" encoding="UTF-8"?>
<Relationships xmlns="http://schemas.openxmlformats.org/package/2006/relationships"><Relationship Id="rId1" Type="http://schemas.openxmlformats.org/officeDocument/2006/relationships/theme" Target="../theme/theme67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75.xml"/>
</Relationships>
</file>

<file path=ppt/slideMasters/_rels/slideMaster68.xml.rels><?xml version="1.0" encoding="UTF-8"?>
<Relationships xmlns="http://schemas.openxmlformats.org/package/2006/relationships"><Relationship Id="rId1" Type="http://schemas.openxmlformats.org/officeDocument/2006/relationships/theme" Target="../theme/theme68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76.xml"/>
</Relationships>
</file>

<file path=ppt/slideMasters/_rels/slideMaster69.xml.rels><?xml version="1.0" encoding="UTF-8"?>
<Relationships xmlns="http://schemas.openxmlformats.org/package/2006/relationships"><Relationship Id="rId1" Type="http://schemas.openxmlformats.org/officeDocument/2006/relationships/theme" Target="../theme/theme69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77.xml"/>
</Relationships>
</file>

<file path=ppt/slideMasters/_rels/slideMaster70.xml.rels><?xml version="1.0" encoding="UTF-8"?>
<Relationships xmlns="http://schemas.openxmlformats.org/package/2006/relationships"><Relationship Id="rId1" Type="http://schemas.openxmlformats.org/officeDocument/2006/relationships/theme" Target="../theme/theme70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78.xml"/>
</Relationships>
</file>

<file path=ppt/slideMasters/_rels/slideMaster71.xml.rels><?xml version="1.0" encoding="UTF-8"?>
<Relationships xmlns="http://schemas.openxmlformats.org/package/2006/relationships"><Relationship Id="rId1" Type="http://schemas.openxmlformats.org/officeDocument/2006/relationships/theme" Target="../theme/theme7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79.xml"/>
</Relationships>
</file>

<file path=ppt/slideMasters/_rels/slideMaster72.xml.rels><?xml version="1.0" encoding="UTF-8"?>
<Relationships xmlns="http://schemas.openxmlformats.org/package/2006/relationships"><Relationship Id="rId1" Type="http://schemas.openxmlformats.org/officeDocument/2006/relationships/theme" Target="../theme/theme72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80.xml"/>
</Relationships>
</file>

<file path=ppt/slideMasters/_rels/slideMaster73.xml.rels><?xml version="1.0" encoding="UTF-8"?>
<Relationships xmlns="http://schemas.openxmlformats.org/package/2006/relationships"><Relationship Id="rId1" Type="http://schemas.openxmlformats.org/officeDocument/2006/relationships/theme" Target="../theme/theme73.xml"/><Relationship Id="rId2" Type="http://schemas.openxmlformats.org/officeDocument/2006/relationships/slideLayout" Target="../slideLayouts/slideLayout81.xml"/>
</Relationships>
</file>

<file path=ppt/slideMasters/_rels/slideMaster74.xml.rels><?xml version="1.0" encoding="UTF-8"?>
<Relationships xmlns="http://schemas.openxmlformats.org/package/2006/relationships"><Relationship Id="rId1" Type="http://schemas.openxmlformats.org/officeDocument/2006/relationships/theme" Target="../theme/theme74.xml"/><Relationship Id="rId2" Type="http://schemas.openxmlformats.org/officeDocument/2006/relationships/slideLayout" Target="../slideLayouts/slideLayout82.xml"/>
</Relationships>
</file>

<file path=ppt/slideMasters/_rels/slideMaster75.xml.rels><?xml version="1.0" encoding="UTF-8"?>
<Relationships xmlns="http://schemas.openxmlformats.org/package/2006/relationships"><Relationship Id="rId1" Type="http://schemas.openxmlformats.org/officeDocument/2006/relationships/theme" Target="../theme/theme75.xml"/><Relationship Id="rId2" Type="http://schemas.openxmlformats.org/officeDocument/2006/relationships/slideLayout" Target="../slideLayouts/slideLayout83.xml"/>
</Relationships>
</file>

<file path=ppt/slideMasters/_rels/slideMaster76.xml.rels><?xml version="1.0" encoding="UTF-8"?>
<Relationships xmlns="http://schemas.openxmlformats.org/package/2006/relationships"><Relationship Id="rId1" Type="http://schemas.openxmlformats.org/officeDocument/2006/relationships/theme" Target="../theme/theme76.xml"/><Relationship Id="rId2" Type="http://schemas.openxmlformats.org/officeDocument/2006/relationships/slideLayout" Target="../slideLayouts/slideLayout84.xml"/>
</Relationships>
</file>

<file path=ppt/slideMasters/_rels/slideMaster77.xml.rels><?xml version="1.0" encoding="UTF-8"?>
<Relationships xmlns="http://schemas.openxmlformats.org/package/2006/relationships"><Relationship Id="rId1" Type="http://schemas.openxmlformats.org/officeDocument/2006/relationships/theme" Target="../theme/theme77.xml"/><Relationship Id="rId2" Type="http://schemas.openxmlformats.org/officeDocument/2006/relationships/slideLayout" Target="../slideLayouts/slideLayout85.xml"/>
</Relationships>
</file>

<file path=ppt/slideMasters/_rels/slideMaster78.xml.rels><?xml version="1.0" encoding="UTF-8"?>
<Relationships xmlns="http://schemas.openxmlformats.org/package/2006/relationships"><Relationship Id="rId1" Type="http://schemas.openxmlformats.org/officeDocument/2006/relationships/theme" Target="../theme/theme78.xml"/><Relationship Id="rId2" Type="http://schemas.openxmlformats.org/officeDocument/2006/relationships/slideLayout" Target="../slideLayouts/slideLayout86.xml"/>
</Relationships>
</file>

<file path=ppt/slideMasters/_rels/slideMaster79.xml.rels><?xml version="1.0" encoding="UTF-8"?>
<Relationships xmlns="http://schemas.openxmlformats.org/package/2006/relationships"><Relationship Id="rId1" Type="http://schemas.openxmlformats.org/officeDocument/2006/relationships/theme" Target="../theme/theme79.xml"/><Relationship Id="rId2" Type="http://schemas.openxmlformats.org/officeDocument/2006/relationships/slideLayout" Target="../slideLayouts/slideLayout87.xml"/>
</Relationships>
</file>

<file path=ppt/slideMasters/_rels/slideMaster80.xml.rels><?xml version="1.0" encoding="UTF-8"?>
<Relationships xmlns="http://schemas.openxmlformats.org/package/2006/relationships"><Relationship Id="rId1" Type="http://schemas.openxmlformats.org/officeDocument/2006/relationships/theme" Target="../theme/theme80.xml"/><Relationship Id="rId2" Type="http://schemas.openxmlformats.org/officeDocument/2006/relationships/slideLayout" Target="../slideLayouts/slideLayout88.xml"/>
</Relationships>
</file>

<file path=ppt/slideMasters/_rels/slideMaster81.xml.rels><?xml version="1.0" encoding="UTF-8"?>
<Relationships xmlns="http://schemas.openxmlformats.org/package/2006/relationships"><Relationship Id="rId1" Type="http://schemas.openxmlformats.org/officeDocument/2006/relationships/theme" Target="../theme/theme81.xml"/><Relationship Id="rId2" Type="http://schemas.openxmlformats.org/officeDocument/2006/relationships/slideLayout" Target="../slideLayouts/slideLayout89.xml"/>
</Relationships>
</file>

<file path=ppt/slideMasters/_rels/slideMaster82.xml.rels><?xml version="1.0" encoding="UTF-8"?>
<Relationships xmlns="http://schemas.openxmlformats.org/package/2006/relationships"><Relationship Id="rId1" Type="http://schemas.openxmlformats.org/officeDocument/2006/relationships/theme" Target="../theme/theme82.xml"/><Relationship Id="rId2" Type="http://schemas.openxmlformats.org/officeDocument/2006/relationships/slideLayout" Target="../slideLayouts/slideLayout90.xml"/>
</Relationships>
</file>

<file path=ppt/slideMasters/_rels/slideMaster83.xml.rels><?xml version="1.0" encoding="UTF-8"?>
<Relationships xmlns="http://schemas.openxmlformats.org/package/2006/relationships"><Relationship Id="rId1" Type="http://schemas.openxmlformats.org/officeDocument/2006/relationships/theme" Target="../theme/theme83.xml"/><Relationship Id="rId2" Type="http://schemas.openxmlformats.org/officeDocument/2006/relationships/slideLayout" Target="../slideLayouts/slideLayout91.xml"/>
</Relationships>
</file>

<file path=ppt/slideMasters/_rels/slideMaster84.xml.rels><?xml version="1.0" encoding="UTF-8"?>
<Relationships xmlns="http://schemas.openxmlformats.org/package/2006/relationships"><Relationship Id="rId1" Type="http://schemas.openxmlformats.org/officeDocument/2006/relationships/theme" Target="../theme/theme84.xml"/><Relationship Id="rId2" Type="http://schemas.openxmlformats.org/officeDocument/2006/relationships/slideLayout" Target="../slideLayouts/slideLayout92.xml"/>
</Relationships>
</file>

<file path=ppt/slideMasters/_rels/slideMaster85.xml.rels><?xml version="1.0" encoding="UTF-8"?>
<Relationships xmlns="http://schemas.openxmlformats.org/package/2006/relationships"><Relationship Id="rId1" Type="http://schemas.openxmlformats.org/officeDocument/2006/relationships/theme" Target="../theme/theme85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93.xml"/>
</Relationships>
</file>

<file path=ppt/slideMasters/_rels/slideMaster86.xml.rels><?xml version="1.0" encoding="UTF-8"?>
<Relationships xmlns="http://schemas.openxmlformats.org/package/2006/relationships"><Relationship Id="rId1" Type="http://schemas.openxmlformats.org/officeDocument/2006/relationships/theme" Target="../theme/theme86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94.xml"/>
</Relationships>
</file>

<file path=ppt/slideMasters/_rels/slideMaster87.xml.rels><?xml version="1.0" encoding="UTF-8"?>
<Relationships xmlns="http://schemas.openxmlformats.org/package/2006/relationships"><Relationship Id="rId1" Type="http://schemas.openxmlformats.org/officeDocument/2006/relationships/theme" Target="../theme/theme87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95.xml"/>
</Relationships>
</file>

<file path=ppt/slideMasters/_rels/slideMaster88.xml.rels><?xml version="1.0" encoding="UTF-8"?>
<Relationships xmlns="http://schemas.openxmlformats.org/package/2006/relationships"><Relationship Id="rId1" Type="http://schemas.openxmlformats.org/officeDocument/2006/relationships/theme" Target="../theme/theme88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96.xml"/>
</Relationships>
</file>

<file path=ppt/slideMasters/_rels/slideMaster89.xml.rels><?xml version="1.0" encoding="UTF-8"?>
<Relationships xmlns="http://schemas.openxmlformats.org/package/2006/relationships"><Relationship Id="rId1" Type="http://schemas.openxmlformats.org/officeDocument/2006/relationships/theme" Target="../theme/theme89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97.xml"/>
</Relationships>
</file>

<file path=ppt/slideMasters/_rels/slideMaster90.xml.rels><?xml version="1.0" encoding="UTF-8"?>
<Relationships xmlns="http://schemas.openxmlformats.org/package/2006/relationships"><Relationship Id="rId1" Type="http://schemas.openxmlformats.org/officeDocument/2006/relationships/theme" Target="../theme/theme90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98.xml"/>
</Relationships>
</file>

<file path=ppt/slideMasters/_rels/slideMaster91.xml.rels><?xml version="1.0" encoding="UTF-8"?>
<Relationships xmlns="http://schemas.openxmlformats.org/package/2006/relationships"><Relationship Id="rId1" Type="http://schemas.openxmlformats.org/officeDocument/2006/relationships/theme" Target="../theme/theme91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99.xml"/>
</Relationships>
</file>

<file path=ppt/slideMasters/_rels/slideMaster92.xml.rels><?xml version="1.0" encoding="UTF-8"?>
<Relationships xmlns="http://schemas.openxmlformats.org/package/2006/relationships"><Relationship Id="rId1" Type="http://schemas.openxmlformats.org/officeDocument/2006/relationships/theme" Target="../theme/theme92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00.xml"/>
</Relationships>
</file>

<file path=ppt/slideMasters/_rels/slideMaster93.xml.rels><?xml version="1.0" encoding="UTF-8"?>
<Relationships xmlns="http://schemas.openxmlformats.org/package/2006/relationships"><Relationship Id="rId1" Type="http://schemas.openxmlformats.org/officeDocument/2006/relationships/theme" Target="../theme/theme93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01.xml"/>
</Relationships>
</file>

<file path=ppt/slideMasters/_rels/slideMaster94.xml.rels><?xml version="1.0" encoding="UTF-8"?>
<Relationships xmlns="http://schemas.openxmlformats.org/package/2006/relationships"><Relationship Id="rId1" Type="http://schemas.openxmlformats.org/officeDocument/2006/relationships/theme" Target="../theme/theme94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02.xml"/>
</Relationships>
</file>

<file path=ppt/slideMasters/_rels/slideMaster95.xml.rels><?xml version="1.0" encoding="UTF-8"?>
<Relationships xmlns="http://schemas.openxmlformats.org/package/2006/relationships"><Relationship Id="rId1" Type="http://schemas.openxmlformats.org/officeDocument/2006/relationships/theme" Target="../theme/theme95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03.xml"/>
</Relationships>
</file>

<file path=ppt/slideMasters/_rels/slideMaster96.xml.rels><?xml version="1.0" encoding="UTF-8"?>
<Relationships xmlns="http://schemas.openxmlformats.org/package/2006/relationships"><Relationship Id="rId1" Type="http://schemas.openxmlformats.org/officeDocument/2006/relationships/theme" Target="../theme/theme96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04.xml"/>
</Relationships>
</file>

<file path=ppt/slideMasters/_rels/slideMaster97.xml.rels><?xml version="1.0" encoding="UTF-8"?>
<Relationships xmlns="http://schemas.openxmlformats.org/package/2006/relationships"><Relationship Id="rId1" Type="http://schemas.openxmlformats.org/officeDocument/2006/relationships/theme" Target="../theme/theme97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05.xml"/>
</Relationships>
</file>

<file path=ppt/slideMasters/_rels/slideMaster98.xml.rels><?xml version="1.0" encoding="UTF-8"?>
<Relationships xmlns="http://schemas.openxmlformats.org/package/2006/relationships"><Relationship Id="rId1" Type="http://schemas.openxmlformats.org/officeDocument/2006/relationships/theme" Target="../theme/theme98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06.xml"/>
</Relationships>
</file>

<file path=ppt/slideMasters/_rels/slideMaster99.xml.rels><?xml version="1.0" encoding="UTF-8"?>
<Relationships xmlns="http://schemas.openxmlformats.org/package/2006/relationships"><Relationship Id="rId1" Type="http://schemas.openxmlformats.org/officeDocument/2006/relationships/theme" Target="../theme/theme99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07.xml"/>
</Relationships>
</file>

<file path=ppt/slideMasters/_rels/slideMaster100.xml.rels><?xml version="1.0" encoding="UTF-8"?>
<Relationships xmlns="http://schemas.openxmlformats.org/package/2006/relationships"><Relationship Id="rId1" Type="http://schemas.openxmlformats.org/officeDocument/2006/relationships/theme" Target="../theme/theme100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08.xml"/>
</Relationships>
</file>

<file path=ppt/slideMasters/_rels/slideMaster101.xml.rels><?xml version="1.0" encoding="UTF-8"?>
<Relationships xmlns="http://schemas.openxmlformats.org/package/2006/relationships"><Relationship Id="rId1" Type="http://schemas.openxmlformats.org/officeDocument/2006/relationships/theme" Target="../theme/theme101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09.xml"/>
</Relationships>
</file>

<file path=ppt/slideMasters/_rels/slideMaster102.xml.rels><?xml version="1.0" encoding="UTF-8"?>
<Relationships xmlns="http://schemas.openxmlformats.org/package/2006/relationships"><Relationship Id="rId1" Type="http://schemas.openxmlformats.org/officeDocument/2006/relationships/theme" Target="../theme/theme102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10.xml"/>
</Relationships>
</file>

<file path=ppt/slideMasters/_rels/slideMaster103.xml.rels><?xml version="1.0" encoding="UTF-8"?>
<Relationships xmlns="http://schemas.openxmlformats.org/package/2006/relationships"><Relationship Id="rId1" Type="http://schemas.openxmlformats.org/officeDocument/2006/relationships/theme" Target="../theme/theme103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11.xml"/>
</Relationships>
</file>

<file path=ppt/slideMasters/_rels/slideMaster104.xml.rels><?xml version="1.0" encoding="UTF-8"?>
<Relationships xmlns="http://schemas.openxmlformats.org/package/2006/relationships"><Relationship Id="rId1" Type="http://schemas.openxmlformats.org/officeDocument/2006/relationships/theme" Target="../theme/theme104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12.xml"/>
</Relationships>
</file>

<file path=ppt/slideMasters/_rels/slideMaster105.xml.rels><?xml version="1.0" encoding="UTF-8"?>
<Relationships xmlns="http://schemas.openxmlformats.org/package/2006/relationships"><Relationship Id="rId1" Type="http://schemas.openxmlformats.org/officeDocument/2006/relationships/theme" Target="../theme/theme105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13.xml"/>
</Relationships>
</file>

<file path=ppt/slideMasters/_rels/slideMaster106.xml.rels><?xml version="1.0" encoding="UTF-8"?>
<Relationships xmlns="http://schemas.openxmlformats.org/package/2006/relationships"><Relationship Id="rId1" Type="http://schemas.openxmlformats.org/officeDocument/2006/relationships/theme" Target="../theme/theme106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14.xml"/>
</Relationships>
</file>

<file path=ppt/slideMasters/_rels/slideMaster107.xml.rels><?xml version="1.0" encoding="UTF-8"?>
<Relationships xmlns="http://schemas.openxmlformats.org/package/2006/relationships"><Relationship Id="rId1" Type="http://schemas.openxmlformats.org/officeDocument/2006/relationships/theme" Target="../theme/theme107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15.xml"/>
</Relationships>
</file>

<file path=ppt/slideMasters/_rels/slideMaster108.xml.rels><?xml version="1.0" encoding="UTF-8"?>
<Relationships xmlns="http://schemas.openxmlformats.org/package/2006/relationships"><Relationship Id="rId1" Type="http://schemas.openxmlformats.org/officeDocument/2006/relationships/theme" Target="../theme/theme108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16.xml"/>
</Relationships>
</file>

<file path=ppt/slideMasters/_rels/slideMaster109.xml.rels><?xml version="1.0" encoding="UTF-8"?>
<Relationships xmlns="http://schemas.openxmlformats.org/package/2006/relationships"><Relationship Id="rId1" Type="http://schemas.openxmlformats.org/officeDocument/2006/relationships/theme" Target="../theme/theme109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17.xml"/>
</Relationships>
</file>

<file path=ppt/slideMasters/_rels/slideMaster110.xml.rels><?xml version="1.0" encoding="UTF-8"?>
<Relationships xmlns="http://schemas.openxmlformats.org/package/2006/relationships"><Relationship Id="rId1" Type="http://schemas.openxmlformats.org/officeDocument/2006/relationships/theme" Target="../theme/theme110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18.xml"/>
</Relationships>
</file>

<file path=ppt/slideMasters/_rels/slideMaster111.xml.rels><?xml version="1.0" encoding="UTF-8"?>
<Relationships xmlns="http://schemas.openxmlformats.org/package/2006/relationships"><Relationship Id="rId1" Type="http://schemas.openxmlformats.org/officeDocument/2006/relationships/theme" Target="../theme/theme111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19.xml"/>
</Relationships>
</file>

<file path=ppt/slideMasters/_rels/slideMaster112.xml.rels><?xml version="1.0" encoding="UTF-8"?>
<Relationships xmlns="http://schemas.openxmlformats.org/package/2006/relationships"><Relationship Id="rId1" Type="http://schemas.openxmlformats.org/officeDocument/2006/relationships/theme" Target="../theme/theme112.xml"/><Relationship Id="rId2" Type="http://schemas.openxmlformats.org/officeDocument/2006/relationships/image" Target="../media/image1.png"/><Relationship Id="rId3" Type="http://schemas.openxmlformats.org/officeDocument/2006/relationships/hyperlink" Target="http://www.sorbonne-universites.fr/" TargetMode="External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20.xml"/>
</Relationships>
</file>

<file path=ppt/slideMasters/_rels/slideMaster113.xml.rels><?xml version="1.0" encoding="UTF-8"?>
<Relationships xmlns="http://schemas.openxmlformats.org/package/2006/relationships"><Relationship Id="rId1" Type="http://schemas.openxmlformats.org/officeDocument/2006/relationships/theme" Target="../theme/theme113.xml"/><Relationship Id="rId2" Type="http://schemas.openxmlformats.org/officeDocument/2006/relationships/slideLayout" Target="../slideLayouts/slideLayout12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AE18A206-59B7-4DE5-94FE-7E3922269005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" name="ZoneTexte 5"/>
          <p:cNvSpPr/>
          <p:nvPr/>
        </p:nvSpPr>
        <p:spPr>
          <a:xfrm>
            <a:off x="7125840" y="6022800"/>
            <a:ext cx="1873440" cy="532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00" rIns="36000" tIns="0" bIns="0" anchor="t">
            <a:spAutoFit/>
          </a:bodyPr>
          <a:p>
            <a:pPr>
              <a:lnSpc>
                <a:spcPct val="100000"/>
              </a:lnSpc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Document confidentiel –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ne peut être reproduit ni diffusé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sans l'accord préalable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de Sorbonne Université.</a:t>
            </a: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" name="Image 4" descr=""/>
          <p:cNvPicPr/>
          <p:nvPr/>
        </p:nvPicPr>
        <p:blipFill>
          <a:blip r:embed="rId3"/>
          <a:stretch/>
        </p:blipFill>
        <p:spPr>
          <a:xfrm>
            <a:off x="7125840" y="4762080"/>
            <a:ext cx="1873440" cy="751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1B98B62D-CB49-4A4E-838E-E60E2EABABFE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3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" name="ZoneTexte 5"/>
          <p:cNvSpPr/>
          <p:nvPr/>
        </p:nvSpPr>
        <p:spPr>
          <a:xfrm>
            <a:off x="7125840" y="6022800"/>
            <a:ext cx="1873440" cy="532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00" rIns="36000" tIns="0" bIns="0" anchor="t">
            <a:spAutoFit/>
          </a:bodyPr>
          <a:p>
            <a:pPr>
              <a:lnSpc>
                <a:spcPct val="100000"/>
              </a:lnSpc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Document confidentiel –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ne peut être reproduit ni diffusé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sans l'accord préalable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de Sorbonne Université.</a:t>
            </a: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5" name="Image 4" descr=""/>
          <p:cNvPicPr/>
          <p:nvPr/>
        </p:nvPicPr>
        <p:blipFill>
          <a:blip r:embed="rId3"/>
          <a:stretch/>
        </p:blipFill>
        <p:spPr>
          <a:xfrm>
            <a:off x="7125840" y="4762080"/>
            <a:ext cx="1873440" cy="751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3FC6972A-049D-437B-B994-166B56FA579E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5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6" name="ZoneTexte 5"/>
          <p:cNvSpPr/>
          <p:nvPr/>
        </p:nvSpPr>
        <p:spPr>
          <a:xfrm>
            <a:off x="7125840" y="6022800"/>
            <a:ext cx="1873440" cy="532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00" rIns="36000" tIns="0" bIns="0" anchor="t">
            <a:spAutoFit/>
          </a:bodyPr>
          <a:p>
            <a:pPr>
              <a:lnSpc>
                <a:spcPct val="100000"/>
              </a:lnSpc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Document confidentiel –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ne peut être reproduit ni diffusé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sans l'accord préalable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de Sorbonne Université.</a:t>
            </a: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7" name="Image 4" descr=""/>
          <p:cNvPicPr/>
          <p:nvPr/>
        </p:nvPicPr>
        <p:blipFill>
          <a:blip r:embed="rId3"/>
          <a:stretch/>
        </p:blipFill>
        <p:spPr>
          <a:xfrm>
            <a:off x="7125840" y="4762080"/>
            <a:ext cx="1873440" cy="751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4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E5EA18A0-78F7-4534-98D8-BF31307B4402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8" name="ZoneTexte 5"/>
          <p:cNvSpPr/>
          <p:nvPr/>
        </p:nvSpPr>
        <p:spPr>
          <a:xfrm>
            <a:off x="7125840" y="6022800"/>
            <a:ext cx="1873440" cy="532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00" rIns="36000" tIns="0" bIns="0" anchor="t">
            <a:spAutoFit/>
          </a:bodyPr>
          <a:p>
            <a:pPr>
              <a:lnSpc>
                <a:spcPct val="100000"/>
              </a:lnSpc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Document confidentiel –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ne peut être reproduit ni diffusé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sans l'accord préalable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de Sorbonne Université.</a:t>
            </a: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9" name="Image 4" descr=""/>
          <p:cNvPicPr/>
          <p:nvPr/>
        </p:nvPicPr>
        <p:blipFill>
          <a:blip r:embed="rId3"/>
          <a:stretch/>
        </p:blipFill>
        <p:spPr>
          <a:xfrm>
            <a:off x="7125840" y="4762080"/>
            <a:ext cx="1873440" cy="751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4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44FA9142-FEA9-4006-AE7A-FD64BB05DA7A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8" name="ZoneTexte 5"/>
          <p:cNvSpPr/>
          <p:nvPr/>
        </p:nvSpPr>
        <p:spPr>
          <a:xfrm>
            <a:off x="7125840" y="6022800"/>
            <a:ext cx="1873440" cy="532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00" rIns="36000" tIns="0" bIns="0" anchor="t">
            <a:spAutoFit/>
          </a:bodyPr>
          <a:p>
            <a:pPr>
              <a:lnSpc>
                <a:spcPct val="100000"/>
              </a:lnSpc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Document confidentiel –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ne peut être reproduit ni diffusé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sans l'accord préalable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de Sorbonne Université.</a:t>
            </a: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9" name="Image 4" descr=""/>
          <p:cNvPicPr/>
          <p:nvPr/>
        </p:nvPicPr>
        <p:blipFill>
          <a:blip r:embed="rId3"/>
          <a:stretch/>
        </p:blipFill>
        <p:spPr>
          <a:xfrm>
            <a:off x="7125840" y="4762080"/>
            <a:ext cx="1873440" cy="751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4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4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0E24F32D-092A-41A9-BD18-FBFCDE3F3020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61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2" name="ZoneTexte 5"/>
          <p:cNvSpPr/>
          <p:nvPr/>
        </p:nvSpPr>
        <p:spPr>
          <a:xfrm>
            <a:off x="7125840" y="6022800"/>
            <a:ext cx="1873440" cy="532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00" rIns="36000" tIns="0" bIns="0" anchor="t">
            <a:spAutoFit/>
          </a:bodyPr>
          <a:p>
            <a:pPr>
              <a:lnSpc>
                <a:spcPct val="100000"/>
              </a:lnSpc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Document confidentiel –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ne peut être reproduit ni diffusé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sans l'accord préalable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de Sorbonne Université.</a:t>
            </a: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63" name="Image 4" descr=""/>
          <p:cNvPicPr/>
          <p:nvPr/>
        </p:nvPicPr>
        <p:blipFill>
          <a:blip r:embed="rId3"/>
          <a:stretch/>
        </p:blipFill>
        <p:spPr>
          <a:xfrm>
            <a:off x="7125840" y="4762080"/>
            <a:ext cx="1873440" cy="751680"/>
          </a:xfrm>
          <a:prstGeom prst="rect">
            <a:avLst/>
          </a:prstGeom>
          <a:noFill/>
          <a:ln w="0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4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B91741C4-13BC-47CC-8FBB-9E35CAF23C7C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65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6" name="ZoneTexte 5"/>
          <p:cNvSpPr/>
          <p:nvPr/>
        </p:nvSpPr>
        <p:spPr>
          <a:xfrm>
            <a:off x="7125840" y="6022800"/>
            <a:ext cx="1873440" cy="532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00" rIns="36000" tIns="0" bIns="0" anchor="t">
            <a:spAutoFit/>
          </a:bodyPr>
          <a:p>
            <a:pPr>
              <a:lnSpc>
                <a:spcPct val="100000"/>
              </a:lnSpc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Document confidentiel –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ne peut être reproduit ni diffusé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sans l'accord préalable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de Sorbonne Université.</a:t>
            </a: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67" name="Image 4" descr=""/>
          <p:cNvPicPr/>
          <p:nvPr/>
        </p:nvPicPr>
        <p:blipFill>
          <a:blip r:embed="rId3"/>
          <a:stretch/>
        </p:blipFill>
        <p:spPr>
          <a:xfrm>
            <a:off x="7125840" y="4762080"/>
            <a:ext cx="1873440" cy="751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fr-FR" sz="44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32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2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4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4"/>
  </p:sldLayoutIdLst>
</p:sldMaster>
</file>

<file path=ppt/slideMasters/slideMaster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67EB0066-11E3-4A44-B3B3-1EC41BBA8917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1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2" name="ZoneTexte 5"/>
          <p:cNvSpPr/>
          <p:nvPr/>
        </p:nvSpPr>
        <p:spPr>
          <a:xfrm>
            <a:off x="7125840" y="6022800"/>
            <a:ext cx="1873440" cy="532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00" rIns="36000" tIns="0" bIns="0" anchor="t">
            <a:spAutoFit/>
          </a:bodyPr>
          <a:p>
            <a:pPr>
              <a:lnSpc>
                <a:spcPct val="100000"/>
              </a:lnSpc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Document confidentiel –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ne peut être reproduit ni diffusé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sans l'accord préalable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de Sorbonne Université.</a:t>
            </a: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3" name="Image 4" descr=""/>
          <p:cNvPicPr/>
          <p:nvPr/>
        </p:nvPicPr>
        <p:blipFill>
          <a:blip r:embed="rId3"/>
          <a:stretch/>
        </p:blipFill>
        <p:spPr>
          <a:xfrm>
            <a:off x="7125840" y="4762080"/>
            <a:ext cx="1873440" cy="751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4"/>
  </p:sldLayoutIdLst>
</p:sldMaster>
</file>

<file path=ppt/slideMasters/slideMaster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FE2FA18B-38C4-45D9-B07C-68788E8BC987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9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0" name="ZoneTexte 5"/>
          <p:cNvSpPr/>
          <p:nvPr/>
        </p:nvSpPr>
        <p:spPr>
          <a:xfrm>
            <a:off x="7125840" y="6022800"/>
            <a:ext cx="1873440" cy="532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00" rIns="36000" tIns="0" bIns="0" anchor="t">
            <a:spAutoFit/>
          </a:bodyPr>
          <a:p>
            <a:pPr>
              <a:lnSpc>
                <a:spcPct val="100000"/>
              </a:lnSpc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Document confidentiel –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ne peut être reproduit ni diffusé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sans l'accord préalable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de Sorbonne Université.</a:t>
            </a: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1" name="Image 4" descr=""/>
          <p:cNvPicPr/>
          <p:nvPr/>
        </p:nvPicPr>
        <p:blipFill>
          <a:blip r:embed="rId3"/>
          <a:stretch/>
        </p:blipFill>
        <p:spPr>
          <a:xfrm>
            <a:off x="7125840" y="4762080"/>
            <a:ext cx="1873440" cy="751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4"/>
  </p:sldLayoutIdLst>
</p:sldMaster>
</file>

<file path=ppt/slideMasters/slideMaster1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2BFDA9E9-66B9-48A1-A485-6EEB1A5DDD68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8" name="ZoneTexte 5"/>
          <p:cNvSpPr/>
          <p:nvPr/>
        </p:nvSpPr>
        <p:spPr>
          <a:xfrm>
            <a:off x="7125840" y="6022800"/>
            <a:ext cx="1873440" cy="532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00" rIns="36000" tIns="0" bIns="0" anchor="t">
            <a:spAutoFit/>
          </a:bodyPr>
          <a:p>
            <a:pPr>
              <a:lnSpc>
                <a:spcPct val="100000"/>
              </a:lnSpc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Document confidentiel –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ne peut être reproduit ni diffusé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sans l'accord préalable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de Sorbonne Université.</a:t>
            </a: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9" name="Image 4" descr=""/>
          <p:cNvPicPr/>
          <p:nvPr/>
        </p:nvPicPr>
        <p:blipFill>
          <a:blip r:embed="rId3"/>
          <a:stretch/>
        </p:blipFill>
        <p:spPr>
          <a:xfrm>
            <a:off x="7125840" y="4762080"/>
            <a:ext cx="1873440" cy="751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4"/>
  </p:sldLayoutIdLst>
</p:sldMaster>
</file>

<file path=ppt/slideMasters/slideMaster1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D82A9547-6CFD-4C45-91B4-399CA21D8F11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9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8" name="ZoneTexte 5"/>
          <p:cNvSpPr/>
          <p:nvPr/>
        </p:nvSpPr>
        <p:spPr>
          <a:xfrm>
            <a:off x="7125840" y="6022800"/>
            <a:ext cx="1873440" cy="532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00" rIns="36000" tIns="0" bIns="0" anchor="t">
            <a:spAutoFit/>
          </a:bodyPr>
          <a:p>
            <a:pPr>
              <a:lnSpc>
                <a:spcPct val="100000"/>
              </a:lnSpc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Document confidentiel –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ne peut être reproduit ni diffusé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sans l'accord préalable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de Sorbonne Université.</a:t>
            </a: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99" name="Image 4" descr=""/>
          <p:cNvPicPr/>
          <p:nvPr/>
        </p:nvPicPr>
        <p:blipFill>
          <a:blip r:embed="rId3"/>
          <a:stretch/>
        </p:blipFill>
        <p:spPr>
          <a:xfrm>
            <a:off x="7125840" y="4762080"/>
            <a:ext cx="1873440" cy="751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4"/>
  </p:sldLayoutIdLst>
</p:sldMaster>
</file>

<file path=ppt/slideMasters/slideMaster1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2289700C-3A6E-435E-AA65-1DF947F2B519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03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4" name="ZoneTexte 5"/>
          <p:cNvSpPr/>
          <p:nvPr/>
        </p:nvSpPr>
        <p:spPr>
          <a:xfrm>
            <a:off x="7125840" y="6022800"/>
            <a:ext cx="1873440" cy="532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00" rIns="36000" tIns="0" bIns="0" anchor="t">
            <a:spAutoFit/>
          </a:bodyPr>
          <a:p>
            <a:pPr>
              <a:lnSpc>
                <a:spcPct val="100000"/>
              </a:lnSpc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Document confidentiel –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ne peut être reproduit ni diffusé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sans l'accord préalable</a:t>
            </a:r>
            <a:br>
              <a:rPr sz="700"/>
            </a:b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de Sorbonne Université.</a:t>
            </a: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05" name="Image 4" descr=""/>
          <p:cNvPicPr/>
          <p:nvPr/>
        </p:nvPicPr>
        <p:blipFill>
          <a:blip r:embed="rId3"/>
          <a:stretch/>
        </p:blipFill>
        <p:spPr>
          <a:xfrm>
            <a:off x="7125840" y="4762080"/>
            <a:ext cx="1873440" cy="751680"/>
          </a:xfrm>
          <a:prstGeom prst="rect">
            <a:avLst/>
          </a:prstGeom>
          <a:noFill/>
          <a:ln w="0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4"/>
  </p:sldLayoutIdLst>
</p:sldMaster>
</file>

<file path=ppt/slideMasters/slideMaster1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441CBEFB-04DB-4DC8-902D-A52BF88E85B7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0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11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12" name="PlaceHolder 5"/>
          <p:cNvSpPr>
            <a:spLocks noGrp="1"/>
          </p:cNvSpPr>
          <p:nvPr>
            <p:ph type="ftr" idx="1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3"/>
  </p:sldLayoutIdLst>
</p:sldMaster>
</file>

<file path=ppt/slideMasters/slideMaster1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075A5405-6643-4968-A16D-BEBD7185CF3C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18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2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2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23" name="PlaceHolder 5"/>
          <p:cNvSpPr>
            <a:spLocks noGrp="1"/>
          </p:cNvSpPr>
          <p:nvPr>
            <p:ph type="ftr" idx="2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3"/>
  </p:sldLayoutIdLst>
</p:sldMaster>
</file>

<file path=ppt/slideMasters/slideMaster1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238F5AA6-CAD8-42ED-8973-F865E17EE504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29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3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3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32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33" name="PlaceHolder 4"/>
          <p:cNvSpPr>
            <a:spLocks noGrp="1"/>
          </p:cNvSpPr>
          <p:nvPr>
            <p:ph type="ftr" idx="3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3"/>
  </p:sldLayoutIdLst>
</p:sldMaster>
</file>

<file path=ppt/slideMasters/slideMaster1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0D1A2D0E-CC55-448A-80B8-3ACE95E24D42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38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4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4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43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44" name="PlaceHolder 6"/>
          <p:cNvSpPr>
            <a:spLocks noGrp="1"/>
          </p:cNvSpPr>
          <p:nvPr>
            <p:ph type="ftr" idx="4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3"/>
  </p:sldLayoutIdLst>
</p:sldMaster>
</file>

<file path=ppt/slideMasters/slideMaster1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182B63BE-D507-4A4A-B64D-A52C192BEE05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51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52" name="PlaceHolder 1"/>
          <p:cNvSpPr>
            <a:spLocks noGrp="1"/>
          </p:cNvSpPr>
          <p:nvPr>
            <p:ph type="ftr" idx="5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3"/>
  </p:sldLayoutIdLst>
</p:sldMaster>
</file>

<file path=ppt/slideMasters/slideMaster1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31D26198-6BCC-40AA-A1BB-00CE8FC663B4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54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55" name="PlaceHolder 1"/>
          <p:cNvSpPr>
            <a:spLocks noGrp="1"/>
          </p:cNvSpPr>
          <p:nvPr>
            <p:ph type="ftr" idx="6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56" name="PlaceHolder 2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fr-FR" sz="44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57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32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2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4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3"/>
  </p:sldLayoutIdLst>
</p:sldMaster>
</file>

<file path=ppt/slideMasters/slideMaster1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F44658E1-E25F-4074-B2D2-374C766B92B7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59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6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6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62" name="PlaceHolder 3"/>
          <p:cNvSpPr>
            <a:spLocks noGrp="1"/>
          </p:cNvSpPr>
          <p:nvPr>
            <p:ph type="ftr" idx="7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3"/>
  </p:sldLayoutIdLst>
</p:sldMaster>
</file>

<file path=ppt/slideMasters/slideMaster2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2FBAF79B-73EE-4E74-BCC7-0654DFC28D6F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66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69" name="PlaceHolder 3"/>
          <p:cNvSpPr>
            <a:spLocks noGrp="1"/>
          </p:cNvSpPr>
          <p:nvPr>
            <p:ph type="ftr" idx="8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3"/>
  </p:sldLayoutIdLst>
</p:sldMaster>
</file>

<file path=ppt/slideMasters/slideMaster2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D6AF7211-F8FF-4DB0-8283-1532EB3CCD3E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73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7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7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77" name="PlaceHolder 4"/>
          <p:cNvSpPr>
            <a:spLocks noGrp="1"/>
          </p:cNvSpPr>
          <p:nvPr>
            <p:ph type="ftr" idx="9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3"/>
  </p:sldLayoutIdLst>
</p:sldMaster>
</file>

<file path=ppt/slideMasters/slideMaster2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D90C3A16-045C-4E3A-AA19-618101D0C222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82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8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84" name="PlaceHolder 2"/>
          <p:cNvSpPr>
            <a:spLocks noGrp="1"/>
          </p:cNvSpPr>
          <p:nvPr>
            <p:ph type="ftr" idx="10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3"/>
  </p:sldLayoutIdLst>
</p:sldMaster>
</file>

<file path=ppt/slideMasters/slideMaster2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64220FFE-A40C-408E-BD30-4A9AC4EFFCA0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8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88" name="PlaceHolder 1"/>
          <p:cNvSpPr>
            <a:spLocks noGrp="1"/>
          </p:cNvSpPr>
          <p:nvPr>
            <p:ph type="ftr" idx="11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3"/>
  </p:sldLayoutIdLst>
</p:sldMaster>
</file>

<file path=ppt/slideMasters/slideMaster2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D963D682-F1E1-4369-BE76-A8EF8125897D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90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9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9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9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9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95" name="PlaceHolder 5"/>
          <p:cNvSpPr>
            <a:spLocks noGrp="1"/>
          </p:cNvSpPr>
          <p:nvPr>
            <p:ph type="ftr" idx="12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3"/>
  </p:sldLayoutIdLst>
</p:sldMaster>
</file>

<file path=ppt/slideMasters/slideMaster2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9F099E6B-F412-443E-A7FB-498AD1209860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01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02" name="ZoneTexte 6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25F60B9F-CB8C-48F9-80FD-5C3D4E160496}" type="slidenum"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03" name="Image 8" descr=""/>
          <p:cNvPicPr/>
          <p:nvPr/>
        </p:nvPicPr>
        <p:blipFill>
          <a:blip r:embed="rId3"/>
          <a:stretch/>
        </p:blipFill>
        <p:spPr>
          <a:xfrm>
            <a:off x="234000" y="2421360"/>
            <a:ext cx="890640" cy="3564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0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0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0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0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08" name="PlaceHolder 5"/>
          <p:cNvSpPr>
            <a:spLocks noGrp="1"/>
          </p:cNvSpPr>
          <p:nvPr>
            <p:ph type="ftr" idx="13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rgbClr val="ffffff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4"/>
  </p:sldLayoutIdLst>
</p:sldMaster>
</file>

<file path=ppt/slideMasters/slideMaster2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59CB96BD-14D2-423D-AE10-2D9A0CFCD103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14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15" name="ZoneTexte 6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85FF2ACF-5D13-45CB-A3F4-89FD7657177B}" type="slidenum"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16" name="Image 8" descr=""/>
          <p:cNvPicPr/>
          <p:nvPr/>
        </p:nvPicPr>
        <p:blipFill>
          <a:blip r:embed="rId3"/>
          <a:stretch/>
        </p:blipFill>
        <p:spPr>
          <a:xfrm>
            <a:off x="234000" y="2421360"/>
            <a:ext cx="890640" cy="3564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1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1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1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20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21" name="PlaceHolder 5"/>
          <p:cNvSpPr>
            <a:spLocks noGrp="1"/>
          </p:cNvSpPr>
          <p:nvPr>
            <p:ph type="ftr" idx="14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rgbClr val="ffffff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4"/>
  </p:sldLayoutIdLst>
</p:sldMaster>
</file>

<file path=ppt/slideMasters/slideMaster2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48E8268C-07A7-4BCD-9979-4AC3D1C0BE9D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2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28" name="ZoneTexte 6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B0679AFD-A24B-499A-B599-F1FCB59384BC}" type="slidenum"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29" name="Image 8" descr=""/>
          <p:cNvPicPr/>
          <p:nvPr/>
        </p:nvPicPr>
        <p:blipFill>
          <a:blip r:embed="rId3"/>
          <a:stretch/>
        </p:blipFill>
        <p:spPr>
          <a:xfrm>
            <a:off x="234000" y="2421360"/>
            <a:ext cx="890640" cy="3564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3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3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3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3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34" name="PlaceHolder 5"/>
          <p:cNvSpPr>
            <a:spLocks noGrp="1"/>
          </p:cNvSpPr>
          <p:nvPr>
            <p:ph type="ftr" idx="15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rgbClr val="ffffff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4"/>
  </p:sldLayoutIdLst>
</p:sldMaster>
</file>

<file path=ppt/slideMasters/slideMaster2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4AA7536C-1A2C-4292-B293-4CDEAC46BEF2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40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41" name="ZoneTexte 6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3224D374-639B-4781-97D2-E9093B54B0D3}" type="slidenum"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42" name="Image 8" descr=""/>
          <p:cNvPicPr/>
          <p:nvPr/>
        </p:nvPicPr>
        <p:blipFill>
          <a:blip r:embed="rId3"/>
          <a:stretch/>
        </p:blipFill>
        <p:spPr>
          <a:xfrm>
            <a:off x="234000" y="2421360"/>
            <a:ext cx="890640" cy="3564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4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4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45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46" name="PlaceHolder 4"/>
          <p:cNvSpPr>
            <a:spLocks noGrp="1"/>
          </p:cNvSpPr>
          <p:nvPr>
            <p:ph type="ftr" idx="16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rgbClr val="ffffff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4"/>
  </p:sldLayoutIdLst>
</p:sldMaster>
</file>

<file path=ppt/slideMasters/slideMaster2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9D9BB329-AA08-42D1-B202-6A9CFFD13EC9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51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52" name="ZoneTexte 6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D2C1B1C6-500D-4644-95F0-BBB6F9DEC040}" type="slidenum"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53" name="Image 8" descr=""/>
          <p:cNvPicPr/>
          <p:nvPr/>
        </p:nvPicPr>
        <p:blipFill>
          <a:blip r:embed="rId3"/>
          <a:stretch/>
        </p:blipFill>
        <p:spPr>
          <a:xfrm>
            <a:off x="234000" y="2421360"/>
            <a:ext cx="890640" cy="3564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5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5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5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5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58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59" name="PlaceHolder 6"/>
          <p:cNvSpPr>
            <a:spLocks noGrp="1"/>
          </p:cNvSpPr>
          <p:nvPr>
            <p:ph type="ftr" idx="17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rgbClr val="ffffff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4"/>
  </p:sldLayoutIdLst>
</p:sldMaster>
</file>

<file path=ppt/slideMasters/slideMaster3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52661444-2F6D-49AF-A925-1004D94ADCFB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66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67" name="ZoneTexte 6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3D46D667-D669-4FF4-9DE2-C11DB70A7DFD}" type="slidenum"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68" name="Image 8" descr=""/>
          <p:cNvPicPr/>
          <p:nvPr/>
        </p:nvPicPr>
        <p:blipFill>
          <a:blip r:embed="rId3"/>
          <a:stretch/>
        </p:blipFill>
        <p:spPr>
          <a:xfrm>
            <a:off x="234000" y="2421360"/>
            <a:ext cx="890640" cy="3564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69" name="PlaceHolder 1"/>
          <p:cNvSpPr>
            <a:spLocks noGrp="1"/>
          </p:cNvSpPr>
          <p:nvPr>
            <p:ph type="ftr" idx="18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rgbClr val="ffffff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4"/>
  </p:sldLayoutIdLst>
</p:sldMaster>
</file>

<file path=ppt/slideMasters/slideMaster3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7C91DB93-B415-46BA-802E-11A2F4072338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71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72" name="ZoneTexte 6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6D6D410A-46C3-4E3C-9AF4-D0B8AC7E4622}" type="slidenum"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73" name="Image 8" descr=""/>
          <p:cNvPicPr/>
          <p:nvPr/>
        </p:nvPicPr>
        <p:blipFill>
          <a:blip r:embed="rId3"/>
          <a:stretch/>
        </p:blipFill>
        <p:spPr>
          <a:xfrm>
            <a:off x="234000" y="2421360"/>
            <a:ext cx="890640" cy="3564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74" name="PlaceHolder 1"/>
          <p:cNvSpPr>
            <a:spLocks noGrp="1"/>
          </p:cNvSpPr>
          <p:nvPr>
            <p:ph type="ftr" idx="19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rgbClr val="ffffff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75" name="PlaceHolder 2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fr-FR" sz="44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76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32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2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4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4"/>
  </p:sldLayoutIdLst>
</p:sldMaster>
</file>

<file path=ppt/slideMasters/slideMaster3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543730B4-E301-4D2D-ABB5-07D6463E532E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78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79" name="ZoneTexte 6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21182826-3DC7-4866-88DD-0B6229B8FC03}" type="slidenum"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80" name="Image 8" descr=""/>
          <p:cNvPicPr/>
          <p:nvPr/>
        </p:nvPicPr>
        <p:blipFill>
          <a:blip r:embed="rId3"/>
          <a:stretch/>
        </p:blipFill>
        <p:spPr>
          <a:xfrm>
            <a:off x="234000" y="2421360"/>
            <a:ext cx="890640" cy="3564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8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8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83" name="PlaceHolder 3"/>
          <p:cNvSpPr>
            <a:spLocks noGrp="1"/>
          </p:cNvSpPr>
          <p:nvPr>
            <p:ph type="ftr" idx="20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rgbClr val="ffffff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4"/>
  </p:sldLayoutIdLst>
</p:sldMaster>
</file>

<file path=ppt/slideMasters/slideMaster3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62526A1E-66C5-4FCB-BA11-0EAE3942E155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8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88" name="ZoneTexte 6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BFD9349D-D669-45EE-B517-52AA37DB3EC3}" type="slidenum"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89" name="Image 8" descr=""/>
          <p:cNvPicPr/>
          <p:nvPr/>
        </p:nvPicPr>
        <p:blipFill>
          <a:blip r:embed="rId3"/>
          <a:stretch/>
        </p:blipFill>
        <p:spPr>
          <a:xfrm>
            <a:off x="234000" y="2421360"/>
            <a:ext cx="890640" cy="3564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9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9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92" name="PlaceHolder 3"/>
          <p:cNvSpPr>
            <a:spLocks noGrp="1"/>
          </p:cNvSpPr>
          <p:nvPr>
            <p:ph type="ftr" idx="21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rgbClr val="ffffff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4"/>
  </p:sldLayoutIdLst>
</p:sldMaster>
</file>

<file path=ppt/slideMasters/slideMaster3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65AD9E28-A9BC-42D8-846C-814BC8A2A374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96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97" name="ZoneTexte 6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8373F5AD-7FB6-4619-BDF8-06210893EBC2}" type="slidenum"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298" name="Image 8" descr=""/>
          <p:cNvPicPr/>
          <p:nvPr/>
        </p:nvPicPr>
        <p:blipFill>
          <a:blip r:embed="rId3"/>
          <a:stretch/>
        </p:blipFill>
        <p:spPr>
          <a:xfrm>
            <a:off x="234000" y="2421360"/>
            <a:ext cx="890640" cy="3564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9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0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0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02" name="PlaceHolder 4"/>
          <p:cNvSpPr>
            <a:spLocks noGrp="1"/>
          </p:cNvSpPr>
          <p:nvPr>
            <p:ph type="ftr" idx="22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rgbClr val="ffffff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4"/>
  </p:sldLayoutIdLst>
</p:sldMaster>
</file>

<file path=ppt/slideMasters/slideMaster3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9B4C216D-4A41-42E8-9A61-C93B77A84432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0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08" name="ZoneTexte 6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A6CAC6A4-CA60-4751-BDB7-D7509EC76493}" type="slidenum"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09" name="Image 8" descr=""/>
          <p:cNvPicPr/>
          <p:nvPr/>
        </p:nvPicPr>
        <p:blipFill>
          <a:blip r:embed="rId3"/>
          <a:stretch/>
        </p:blipFill>
        <p:spPr>
          <a:xfrm>
            <a:off x="234000" y="2421360"/>
            <a:ext cx="890640" cy="3564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1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11" name="PlaceHolder 2"/>
          <p:cNvSpPr>
            <a:spLocks noGrp="1"/>
          </p:cNvSpPr>
          <p:nvPr>
            <p:ph type="ftr" idx="23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rgbClr val="ffffff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4"/>
  </p:sldLayoutIdLst>
</p:sldMaster>
</file>

<file path=ppt/slideMasters/slideMaster3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D79BEB26-558C-4442-A8C5-5D955FDF1854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14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15" name="ZoneTexte 6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BF8644FA-CD23-4AD4-B996-C2AD34E79A80}" type="slidenum">
              <a:rPr b="0" lang="fr-FR" sz="7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16" name="Image 8" descr=""/>
          <p:cNvPicPr/>
          <p:nvPr/>
        </p:nvPicPr>
        <p:blipFill>
          <a:blip r:embed="rId3"/>
          <a:stretch/>
        </p:blipFill>
        <p:spPr>
          <a:xfrm>
            <a:off x="234000" y="2421360"/>
            <a:ext cx="890640" cy="3564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17" name="PlaceHolder 1"/>
          <p:cNvSpPr>
            <a:spLocks noGrp="1"/>
          </p:cNvSpPr>
          <p:nvPr>
            <p:ph type="ftr" idx="24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rgbClr val="ffffff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rgbClr val="ffffff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4"/>
  </p:sldLayoutIdLst>
</p:sldMaster>
</file>

<file path=ppt/slideMasters/slideMaster3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BD7E77C5-5871-422E-8BF4-045AAC68C20D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19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2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2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2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23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24" name="PlaceHolder 5"/>
          <p:cNvSpPr>
            <a:spLocks noGrp="1"/>
          </p:cNvSpPr>
          <p:nvPr>
            <p:ph type="ftr" idx="25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3"/>
  </p:sldLayoutIdLst>
</p:sldMaster>
</file>

<file path=ppt/slideMasters/slideMaster3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472409D3-E695-47A4-9512-ABC330599B8C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30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3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3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3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35" name="PlaceHolder 5"/>
          <p:cNvSpPr>
            <a:spLocks noGrp="1"/>
          </p:cNvSpPr>
          <p:nvPr>
            <p:ph type="ftr" idx="26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3"/>
  </p:sldLayoutIdLst>
</p:sldMaster>
</file>

<file path=ppt/slideMasters/slideMaster3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D62F2B74-F26F-4901-890D-C39FD7ED90EC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41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4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4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44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45" name="PlaceHolder 4"/>
          <p:cNvSpPr>
            <a:spLocks noGrp="1"/>
          </p:cNvSpPr>
          <p:nvPr>
            <p:ph type="ftr" idx="27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3"/>
  </p:sldLayoutIdLst>
</p:sldMaster>
</file>

<file path=ppt/slideMasters/slideMaster4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28B3ADD3-4332-4483-A46B-17446E44538E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50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5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5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5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5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55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56" name="PlaceHolder 6"/>
          <p:cNvSpPr>
            <a:spLocks noGrp="1"/>
          </p:cNvSpPr>
          <p:nvPr>
            <p:ph type="ftr" idx="28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3"/>
  </p:sldLayoutIdLst>
</p:sldMaster>
</file>

<file path=ppt/slideMasters/slideMaster4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4EFF9877-1F8C-4F26-96F3-85623E021A9E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63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64" name="PlaceHolder 1"/>
          <p:cNvSpPr>
            <a:spLocks noGrp="1"/>
          </p:cNvSpPr>
          <p:nvPr>
            <p:ph type="ftr" idx="29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3"/>
  </p:sldLayoutIdLst>
</p:sldMaster>
</file>

<file path=ppt/slideMasters/slideMaster4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7CC12691-D5B6-4EB7-BE2D-FAA580F14312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66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67" name="PlaceHolder 1"/>
          <p:cNvSpPr>
            <a:spLocks noGrp="1"/>
          </p:cNvSpPr>
          <p:nvPr>
            <p:ph type="ftr" idx="30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68" name="PlaceHolder 2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fr-FR" sz="44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69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32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2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4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</p:sldMaster>
</file>

<file path=ppt/slideMasters/slideMaster4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E14C4713-FCF1-469D-8929-2A682E00755E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9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9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9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00" name="PlaceHolder 3"/>
          <p:cNvSpPr>
            <a:spLocks noGrp="1"/>
          </p:cNvSpPr>
          <p:nvPr>
            <p:ph type="ftr" idx="31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1" r:id="rId3"/>
  </p:sldLayoutIdLst>
</p:sldMaster>
</file>

<file path=ppt/slideMasters/slideMaster4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1860BB76-D89A-4A35-B907-EE7DC533374D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04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0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0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07" name="PlaceHolder 3"/>
          <p:cNvSpPr>
            <a:spLocks noGrp="1"/>
          </p:cNvSpPr>
          <p:nvPr>
            <p:ph type="ftr" idx="32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3"/>
  </p:sldLayoutIdLst>
</p:sldMaster>
</file>

<file path=ppt/slideMasters/slideMaster4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8CBAD06A-A5FC-4B9E-8BB0-77FBAD566256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11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1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1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15" name="PlaceHolder 4"/>
          <p:cNvSpPr>
            <a:spLocks noGrp="1"/>
          </p:cNvSpPr>
          <p:nvPr>
            <p:ph type="ftr" idx="33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3"/>
  </p:sldLayoutIdLst>
</p:sldMaster>
</file>

<file path=ppt/slideMasters/slideMaster4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E9A89F32-B70E-4833-9179-A95A5F345262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20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2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22" name="PlaceHolder 2"/>
          <p:cNvSpPr>
            <a:spLocks noGrp="1"/>
          </p:cNvSpPr>
          <p:nvPr>
            <p:ph type="ftr" idx="34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3"/>
  </p:sldLayoutIdLst>
</p:sldMaster>
</file>

<file path=ppt/slideMasters/slideMaster4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5FAFAA14-8ADA-4005-9A00-C849620FF50B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25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26" name="PlaceHolder 1"/>
          <p:cNvSpPr>
            <a:spLocks noGrp="1"/>
          </p:cNvSpPr>
          <p:nvPr>
            <p:ph type="ftr" idx="35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3"/>
  </p:sldLayoutIdLst>
</p:sldMaster>
</file>

<file path=ppt/slideMasters/slideMaster4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D8334EFC-B5ED-4EA0-8C8B-A54BB6E7BA0C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28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2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3" name="PlaceHolder 5"/>
          <p:cNvSpPr>
            <a:spLocks noGrp="1"/>
          </p:cNvSpPr>
          <p:nvPr>
            <p:ph type="ftr" idx="36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&lt;footer&gt;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1" r:id="rId3"/>
  </p:sldLayoutIdLst>
</p:sldMaster>
</file>

<file path=ppt/slideMasters/slideMaster4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27209DBB-0F87-4105-8AE6-9B830826BD65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39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4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4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4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43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3" r:id="rId3"/>
  </p:sldLayoutIdLst>
</p:sldMaster>
</file>

<file path=ppt/slideMasters/slideMaster5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71B4A599-9702-4233-908C-3FB2EB233EE6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49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5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5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5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5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3"/>
  </p:sldLayoutIdLst>
</p:sldMaster>
</file>

<file path=ppt/slideMasters/slideMaster5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964016AC-3F45-4563-A121-8CDBC7F65875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59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6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6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62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3"/>
  </p:sldLayoutIdLst>
</p:sldMaster>
</file>

<file path=ppt/slideMasters/slideMaster5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6C712BC7-EB24-463D-AB6C-E58D5836E650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6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6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6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7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71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72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3"/>
  </p:sldLayoutIdLst>
</p:sldMaster>
</file>

<file path=ppt/slideMasters/slideMaster5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5D8EDAA3-9471-4683-A5EB-A8A5C7AB189D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79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3"/>
  </p:sldLayoutIdLst>
</p:sldMaster>
</file>

<file path=ppt/slideMasters/slideMaster5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D67E4BE4-BD0E-4B00-B71F-29C53B550AC3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81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8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fr-FR" sz="44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8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32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2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4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3"/>
  </p:sldLayoutIdLst>
</p:sldMaster>
</file>

<file path=ppt/slideMasters/slideMaster5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BF410199-770D-45A5-9F62-3A5C1F0D1516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85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8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8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5" r:id="rId3"/>
  </p:sldLayoutIdLst>
</p:sldMaster>
</file>

<file path=ppt/slideMasters/slideMaster5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0ED3FE57-9590-4F13-A753-B7480BBFD861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91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9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9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3"/>
  </p:sldLayoutIdLst>
</p:sldMaster>
</file>

<file path=ppt/slideMasters/slideMaster5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5E7659CC-C7C1-49E8-AF6E-274AA5C65D1A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9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9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9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0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3"/>
  </p:sldLayoutIdLst>
</p:sldMaster>
</file>

<file path=ppt/slideMasters/slideMaster5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3F43DB95-1335-40A4-BD69-507D78EEDD3C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505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0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3"/>
  </p:sldLayoutIdLst>
</p:sldMaster>
</file>

<file path=ppt/slideMasters/slideMaster5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FCA1AF5C-AE5B-48A2-B912-93F41689B278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509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73" r:id="rId3"/>
  </p:sldLayoutIdLst>
</p:sldMaster>
</file>

<file path=ppt/slideMasters/slideMaster6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ZoneTexte 7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3AC669C3-E1D6-4FE2-8F59-8FA14F58882C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511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1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1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1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3"/>
  </p:sldLayoutIdLst>
</p:sldMaster>
</file>

<file path=ppt/slideMasters/slideMaster6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E5824A68-BFCA-4314-8978-90A38691B488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521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2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2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2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25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7" r:id="rId3"/>
  </p:sldLayoutIdLst>
</p:sldMaster>
</file>

<file path=ppt/slideMasters/slideMaster6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55FE3288-E8AE-428E-8F0E-8E462985B979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531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3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3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3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3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3"/>
  </p:sldLayoutIdLst>
</p:sldMaster>
</file>

<file path=ppt/slideMasters/slideMaster6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2FD30E78-AD94-4CFA-99E4-93B4DE2F3C7F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541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4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4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44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3"/>
  </p:sldLayoutIdLst>
</p:sldMaster>
</file>

<file path=ppt/slideMasters/slideMaster6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9273C87B-69C0-4FB3-90D7-F0AAFFCF759D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549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5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5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5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5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54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3"/>
  </p:sldLayoutIdLst>
</p:sldMaster>
</file>

<file path=ppt/slideMasters/slideMaster6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687DD92E-0561-4AE1-9DE0-2E444EA706CF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561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85" r:id="rId3"/>
  </p:sldLayoutIdLst>
</p:sldMaster>
</file>

<file path=ppt/slideMasters/slideMaster6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1145A8A6-37EC-4BB3-858A-D19AE4E9F2FD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563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6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fr-FR" sz="44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6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32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2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4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7" r:id="rId3"/>
  </p:sldLayoutIdLst>
</p:sldMaster>
</file>

<file path=ppt/slideMasters/slideMaster6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A663361F-BD82-4455-BBAD-399797C89266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56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6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6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9" r:id="rId3"/>
  </p:sldLayoutIdLst>
</p:sldMaster>
</file>

<file path=ppt/slideMasters/slideMaster6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088221BC-9250-40E0-9858-7B2896445C8D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573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7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7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1" r:id="rId3"/>
  </p:sldLayoutIdLst>
</p:sldMaster>
</file>

<file path=ppt/slideMasters/slideMaster6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767D1BA5-1E14-4918-A6AF-5E06A0A93B98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579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8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8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8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3"/>
  </p:sldLayoutIdLst>
</p:sldMaster>
</file>

<file path=ppt/slideMasters/slideMaster7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10F2D11B-0D22-4513-91C6-FB298B1A0043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58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8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3"/>
  </p:sldLayoutIdLst>
</p:sldMaster>
</file>

<file path=ppt/slideMasters/slideMaster7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EF69A912-D4AE-4DCD-92A7-AB48B1C5C2D6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591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97" r:id="rId3"/>
  </p:sldLayoutIdLst>
</p:sldMaster>
</file>

<file path=ppt/slideMasters/slideMaster7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E03A387D-47B8-4B87-AFBB-9437F7FF8CF4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593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9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9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9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9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9" r:id="rId3"/>
  </p:sldLayoutIdLst>
</p:sldMaster>
</file>

<file path=ppt/slideMasters/slideMaster7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0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0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0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06" name="PlaceHolder 5"/>
          <p:cNvSpPr>
            <a:spLocks noGrp="1"/>
          </p:cNvSpPr>
          <p:nvPr>
            <p:ph type="ftr" idx="37"/>
          </p:nvPr>
        </p:nvSpPr>
        <p:spPr>
          <a:xfrm>
            <a:off x="4038480" y="6356520"/>
            <a:ext cx="41126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&lt;footer&gt;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07" name="PlaceHolder 6"/>
          <p:cNvSpPr>
            <a:spLocks noGrp="1"/>
          </p:cNvSpPr>
          <p:nvPr>
            <p:ph type="sldNum" idx="38"/>
          </p:nvPr>
        </p:nvSpPr>
        <p:spPr>
          <a:xfrm>
            <a:off x="86104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fr-FR" sz="1200" strike="noStrike" u="none">
                <a:solidFill>
                  <a:srgbClr val="787878"/>
                </a:solidFill>
                <a:uFillTx/>
                <a:latin typeface="Apto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5649D0FE-890D-428C-A05D-412435D5C3CA}" type="slidenum">
              <a:rPr b="0" lang="fr-FR" sz="1200" strike="noStrike" u="none">
                <a:solidFill>
                  <a:srgbClr val="787878"/>
                </a:solidFill>
                <a:uFillTx/>
                <a:latin typeface="Aptos"/>
              </a:rPr>
              <a:t>&lt;number&gt;</a:t>
            </a:fld>
            <a:endParaRPr b="0" lang="fr-FR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08" name="PlaceHolder 7"/>
          <p:cNvSpPr>
            <a:spLocks noGrp="1"/>
          </p:cNvSpPr>
          <p:nvPr>
            <p:ph type="dt" idx="39"/>
          </p:nvPr>
        </p:nvSpPr>
        <p:spPr>
          <a:xfrm>
            <a:off x="8380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&lt;date/time&gt;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1" r:id="rId2"/>
  </p:sldLayoutIdLst>
</p:sldMaster>
</file>

<file path=ppt/slideMasters/slideMaster7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1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15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16" name="PlaceHolder 4"/>
          <p:cNvSpPr>
            <a:spLocks noGrp="1"/>
          </p:cNvSpPr>
          <p:nvPr>
            <p:ph type="ftr" idx="40"/>
          </p:nvPr>
        </p:nvSpPr>
        <p:spPr>
          <a:xfrm>
            <a:off x="4038480" y="6356520"/>
            <a:ext cx="41126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&lt;footer&gt;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17" name="PlaceHolder 5"/>
          <p:cNvSpPr>
            <a:spLocks noGrp="1"/>
          </p:cNvSpPr>
          <p:nvPr>
            <p:ph type="sldNum" idx="41"/>
          </p:nvPr>
        </p:nvSpPr>
        <p:spPr>
          <a:xfrm>
            <a:off x="86104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fr-FR" sz="1200" strike="noStrike" u="none">
                <a:solidFill>
                  <a:srgbClr val="787878"/>
                </a:solidFill>
                <a:uFillTx/>
                <a:latin typeface="Apto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2FF747C3-B6B5-4894-B9DF-1679319D219D}" type="slidenum">
              <a:rPr b="0" lang="fr-FR" sz="1200" strike="noStrike" u="none">
                <a:solidFill>
                  <a:srgbClr val="787878"/>
                </a:solidFill>
                <a:uFillTx/>
                <a:latin typeface="Aptos"/>
              </a:rPr>
              <a:t>&lt;number&gt;</a:t>
            </a:fld>
            <a:endParaRPr b="0" lang="fr-FR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18" name="PlaceHolder 6"/>
          <p:cNvSpPr>
            <a:spLocks noGrp="1"/>
          </p:cNvSpPr>
          <p:nvPr>
            <p:ph type="dt" idx="42"/>
          </p:nvPr>
        </p:nvSpPr>
        <p:spPr>
          <a:xfrm>
            <a:off x="8380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&lt;date/time&gt;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2"/>
  </p:sldLayoutIdLst>
</p:sldMaster>
</file>

<file path=ppt/slideMasters/slideMaster7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2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2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2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26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27" name="PlaceHolder 6"/>
          <p:cNvSpPr>
            <a:spLocks noGrp="1"/>
          </p:cNvSpPr>
          <p:nvPr>
            <p:ph type="ftr" idx="43"/>
          </p:nvPr>
        </p:nvSpPr>
        <p:spPr>
          <a:xfrm>
            <a:off x="4038480" y="6356520"/>
            <a:ext cx="41126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&lt;footer&gt;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28" name="PlaceHolder 7"/>
          <p:cNvSpPr>
            <a:spLocks noGrp="1"/>
          </p:cNvSpPr>
          <p:nvPr>
            <p:ph type="sldNum" idx="44"/>
          </p:nvPr>
        </p:nvSpPr>
        <p:spPr>
          <a:xfrm>
            <a:off x="86104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fr-FR" sz="1200" strike="noStrike" u="none">
                <a:solidFill>
                  <a:srgbClr val="787878"/>
                </a:solidFill>
                <a:uFillTx/>
                <a:latin typeface="Apto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B0A72221-410A-4DB1-9A05-0B5A6E97E07B}" type="slidenum">
              <a:rPr b="0" lang="fr-FR" sz="1200" strike="noStrike" u="none">
                <a:solidFill>
                  <a:srgbClr val="787878"/>
                </a:solidFill>
                <a:uFillTx/>
                <a:latin typeface="Aptos"/>
              </a:rPr>
              <a:t>&lt;number&gt;</a:t>
            </a:fld>
            <a:endParaRPr b="0" lang="fr-FR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29" name="PlaceHolder 8"/>
          <p:cNvSpPr>
            <a:spLocks noGrp="1"/>
          </p:cNvSpPr>
          <p:nvPr>
            <p:ph type="dt" idx="45"/>
          </p:nvPr>
        </p:nvSpPr>
        <p:spPr>
          <a:xfrm>
            <a:off x="8380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&lt;date/time&gt;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2"/>
  </p:sldLayoutIdLst>
</p:sldMaster>
</file>

<file path=ppt/slideMasters/slideMaster7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" name="PlaceHolder 1"/>
          <p:cNvSpPr>
            <a:spLocks noGrp="1"/>
          </p:cNvSpPr>
          <p:nvPr>
            <p:ph type="ftr" idx="46"/>
          </p:nvPr>
        </p:nvSpPr>
        <p:spPr>
          <a:xfrm>
            <a:off x="4038480" y="6356520"/>
            <a:ext cx="41126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&lt;footer&gt;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36" name="PlaceHolder 2"/>
          <p:cNvSpPr>
            <a:spLocks noGrp="1"/>
          </p:cNvSpPr>
          <p:nvPr>
            <p:ph type="sldNum" idx="47"/>
          </p:nvPr>
        </p:nvSpPr>
        <p:spPr>
          <a:xfrm>
            <a:off x="86104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fr-FR" sz="1200" strike="noStrike" u="none">
                <a:solidFill>
                  <a:srgbClr val="787878"/>
                </a:solidFill>
                <a:uFillTx/>
                <a:latin typeface="Apto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F3773C83-29F7-4C01-A96F-2459ED66256E}" type="slidenum">
              <a:rPr b="0" lang="fr-FR" sz="1200" strike="noStrike" u="none">
                <a:solidFill>
                  <a:srgbClr val="787878"/>
                </a:solidFill>
                <a:uFillTx/>
                <a:latin typeface="Aptos"/>
              </a:rPr>
              <a:t>&lt;number&gt;</a:t>
            </a:fld>
            <a:endParaRPr b="0" lang="fr-FR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37" name="PlaceHolder 3"/>
          <p:cNvSpPr>
            <a:spLocks noGrp="1"/>
          </p:cNvSpPr>
          <p:nvPr>
            <p:ph type="dt" idx="48"/>
          </p:nvPr>
        </p:nvSpPr>
        <p:spPr>
          <a:xfrm>
            <a:off x="8380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&lt;date/time&gt;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7" r:id="rId2"/>
  </p:sldLayoutIdLst>
</p:sldMaster>
</file>

<file path=ppt/slideMasters/slideMaster7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" name="PlaceHolder 1"/>
          <p:cNvSpPr>
            <a:spLocks noGrp="1"/>
          </p:cNvSpPr>
          <p:nvPr>
            <p:ph type="ftr" idx="49"/>
          </p:nvPr>
        </p:nvSpPr>
        <p:spPr>
          <a:xfrm>
            <a:off x="4038480" y="6356520"/>
            <a:ext cx="41126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&lt;footer&gt;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39" name="PlaceHolder 2"/>
          <p:cNvSpPr>
            <a:spLocks noGrp="1"/>
          </p:cNvSpPr>
          <p:nvPr>
            <p:ph type="sldNum" idx="50"/>
          </p:nvPr>
        </p:nvSpPr>
        <p:spPr>
          <a:xfrm>
            <a:off x="86104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fr-FR" sz="1200" strike="noStrike" u="none">
                <a:solidFill>
                  <a:srgbClr val="787878"/>
                </a:solidFill>
                <a:uFillTx/>
                <a:latin typeface="Apto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F01CEDF9-9F80-4212-B50E-37C1885F6D98}" type="slidenum">
              <a:rPr b="0" lang="fr-FR" sz="1200" strike="noStrike" u="none">
                <a:solidFill>
                  <a:srgbClr val="787878"/>
                </a:solidFill>
                <a:uFillTx/>
                <a:latin typeface="Aptos"/>
              </a:rPr>
              <a:t>&lt;number&gt;</a:t>
            </a:fld>
            <a:endParaRPr b="0" lang="fr-FR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40" name="PlaceHolder 3"/>
          <p:cNvSpPr>
            <a:spLocks noGrp="1"/>
          </p:cNvSpPr>
          <p:nvPr>
            <p:ph type="dt" idx="51"/>
          </p:nvPr>
        </p:nvSpPr>
        <p:spPr>
          <a:xfrm>
            <a:off x="8380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&lt;date/time&gt;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41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fr-FR" sz="44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42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32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2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4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9" r:id="rId2"/>
  </p:sldLayoutIdLst>
</p:sldMaster>
</file>

<file path=ppt/slideMasters/slideMaster7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4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45" name="PlaceHolder 3"/>
          <p:cNvSpPr>
            <a:spLocks noGrp="1"/>
          </p:cNvSpPr>
          <p:nvPr>
            <p:ph type="ftr" idx="52"/>
          </p:nvPr>
        </p:nvSpPr>
        <p:spPr>
          <a:xfrm>
            <a:off x="4038480" y="6356520"/>
            <a:ext cx="41126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&lt;footer&gt;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46" name="PlaceHolder 4"/>
          <p:cNvSpPr>
            <a:spLocks noGrp="1"/>
          </p:cNvSpPr>
          <p:nvPr>
            <p:ph type="sldNum" idx="53"/>
          </p:nvPr>
        </p:nvSpPr>
        <p:spPr>
          <a:xfrm>
            <a:off x="86104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fr-FR" sz="1200" strike="noStrike" u="none">
                <a:solidFill>
                  <a:srgbClr val="787878"/>
                </a:solidFill>
                <a:uFillTx/>
                <a:latin typeface="Apto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08946776-9B07-4A71-977B-D955B8672932}" type="slidenum">
              <a:rPr b="0" lang="fr-FR" sz="1200" strike="noStrike" u="none">
                <a:solidFill>
                  <a:srgbClr val="787878"/>
                </a:solidFill>
                <a:uFillTx/>
                <a:latin typeface="Aptos"/>
              </a:rPr>
              <a:t>&lt;number&gt;</a:t>
            </a:fld>
            <a:endParaRPr b="0" lang="fr-FR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47" name="PlaceHolder 5"/>
          <p:cNvSpPr>
            <a:spLocks noGrp="1"/>
          </p:cNvSpPr>
          <p:nvPr>
            <p:ph type="dt" idx="54"/>
          </p:nvPr>
        </p:nvSpPr>
        <p:spPr>
          <a:xfrm>
            <a:off x="8380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&lt;date/time&gt;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1" r:id="rId2"/>
  </p:sldLayoutIdLst>
</p:sldMaster>
</file>

<file path=ppt/slideMasters/slideMaster7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5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52" name="PlaceHolder 3"/>
          <p:cNvSpPr>
            <a:spLocks noGrp="1"/>
          </p:cNvSpPr>
          <p:nvPr>
            <p:ph type="ftr" idx="55"/>
          </p:nvPr>
        </p:nvSpPr>
        <p:spPr>
          <a:xfrm>
            <a:off x="4038480" y="6356520"/>
            <a:ext cx="41126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&lt;footer&gt;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53" name="PlaceHolder 4"/>
          <p:cNvSpPr>
            <a:spLocks noGrp="1"/>
          </p:cNvSpPr>
          <p:nvPr>
            <p:ph type="sldNum" idx="56"/>
          </p:nvPr>
        </p:nvSpPr>
        <p:spPr>
          <a:xfrm>
            <a:off x="86104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fr-FR" sz="1200" strike="noStrike" u="none">
                <a:solidFill>
                  <a:srgbClr val="787878"/>
                </a:solidFill>
                <a:uFillTx/>
                <a:latin typeface="Apto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1B5D1470-392E-4698-A5F0-FED512B0FF14}" type="slidenum">
              <a:rPr b="0" lang="fr-FR" sz="1200" strike="noStrike" u="none">
                <a:solidFill>
                  <a:srgbClr val="787878"/>
                </a:solidFill>
                <a:uFillTx/>
                <a:latin typeface="Aptos"/>
              </a:rPr>
              <a:t>&lt;number&gt;</a:t>
            </a:fld>
            <a:endParaRPr b="0" lang="fr-FR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54" name="PlaceHolder 5"/>
          <p:cNvSpPr>
            <a:spLocks noGrp="1"/>
          </p:cNvSpPr>
          <p:nvPr>
            <p:ph type="dt" idx="57"/>
          </p:nvPr>
        </p:nvSpPr>
        <p:spPr>
          <a:xfrm>
            <a:off x="8380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&lt;date/time&gt;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3" r:id="rId2"/>
  </p:sldLayoutIdLst>
</p:sldMaster>
</file>

<file path=ppt/slideMasters/slideMaster8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5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5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60" name="PlaceHolder 4"/>
          <p:cNvSpPr>
            <a:spLocks noGrp="1"/>
          </p:cNvSpPr>
          <p:nvPr>
            <p:ph type="ftr" idx="58"/>
          </p:nvPr>
        </p:nvSpPr>
        <p:spPr>
          <a:xfrm>
            <a:off x="4038480" y="6356520"/>
            <a:ext cx="41126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&lt;footer&gt;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61" name="PlaceHolder 5"/>
          <p:cNvSpPr>
            <a:spLocks noGrp="1"/>
          </p:cNvSpPr>
          <p:nvPr>
            <p:ph type="sldNum" idx="59"/>
          </p:nvPr>
        </p:nvSpPr>
        <p:spPr>
          <a:xfrm>
            <a:off x="86104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fr-FR" sz="1200" strike="noStrike" u="none">
                <a:solidFill>
                  <a:srgbClr val="787878"/>
                </a:solidFill>
                <a:uFillTx/>
                <a:latin typeface="Apto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51991387-C05B-447E-BAA5-FE8FF9A18F32}" type="slidenum">
              <a:rPr b="0" lang="fr-FR" sz="1200" strike="noStrike" u="none">
                <a:solidFill>
                  <a:srgbClr val="787878"/>
                </a:solidFill>
                <a:uFillTx/>
                <a:latin typeface="Aptos"/>
              </a:rPr>
              <a:t>&lt;number&gt;</a:t>
            </a:fld>
            <a:endParaRPr b="0" lang="fr-FR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62" name="PlaceHolder 6"/>
          <p:cNvSpPr>
            <a:spLocks noGrp="1"/>
          </p:cNvSpPr>
          <p:nvPr>
            <p:ph type="dt" idx="60"/>
          </p:nvPr>
        </p:nvSpPr>
        <p:spPr>
          <a:xfrm>
            <a:off x="8380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&lt;date/time&gt;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5" r:id="rId2"/>
  </p:sldLayoutIdLst>
</p:sldMaster>
</file>

<file path=ppt/slideMasters/slideMaster8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67" name="PlaceHolder 2"/>
          <p:cNvSpPr>
            <a:spLocks noGrp="1"/>
          </p:cNvSpPr>
          <p:nvPr>
            <p:ph type="ftr" idx="61"/>
          </p:nvPr>
        </p:nvSpPr>
        <p:spPr>
          <a:xfrm>
            <a:off x="4038480" y="6356520"/>
            <a:ext cx="41126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&lt;footer&gt;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68" name="PlaceHolder 3"/>
          <p:cNvSpPr>
            <a:spLocks noGrp="1"/>
          </p:cNvSpPr>
          <p:nvPr>
            <p:ph type="sldNum" idx="62"/>
          </p:nvPr>
        </p:nvSpPr>
        <p:spPr>
          <a:xfrm>
            <a:off x="86104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fr-FR" sz="1200" strike="noStrike" u="none">
                <a:solidFill>
                  <a:srgbClr val="787878"/>
                </a:solidFill>
                <a:uFillTx/>
                <a:latin typeface="Apto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131D03E4-73D2-42F1-9CE4-3B5E81119646}" type="slidenum">
              <a:rPr b="0" lang="fr-FR" sz="1200" strike="noStrike" u="none">
                <a:solidFill>
                  <a:srgbClr val="787878"/>
                </a:solidFill>
                <a:uFillTx/>
                <a:latin typeface="Aptos"/>
              </a:rPr>
              <a:t>&lt;number&gt;</a:t>
            </a:fld>
            <a:endParaRPr b="0" lang="fr-FR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69" name="PlaceHolder 4"/>
          <p:cNvSpPr>
            <a:spLocks noGrp="1"/>
          </p:cNvSpPr>
          <p:nvPr>
            <p:ph type="dt" idx="63"/>
          </p:nvPr>
        </p:nvSpPr>
        <p:spPr>
          <a:xfrm>
            <a:off x="8380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&lt;date/time&gt;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2"/>
  </p:sldLayoutIdLst>
</p:sldMaster>
</file>

<file path=ppt/slideMasters/slideMaster8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" name="PlaceHolder 1"/>
          <p:cNvSpPr>
            <a:spLocks noGrp="1"/>
          </p:cNvSpPr>
          <p:nvPr>
            <p:ph type="ftr" idx="64"/>
          </p:nvPr>
        </p:nvSpPr>
        <p:spPr>
          <a:xfrm>
            <a:off x="4038480" y="6356520"/>
            <a:ext cx="41126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&lt;footer&gt;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72" name="PlaceHolder 2"/>
          <p:cNvSpPr>
            <a:spLocks noGrp="1"/>
          </p:cNvSpPr>
          <p:nvPr>
            <p:ph type="sldNum" idx="65"/>
          </p:nvPr>
        </p:nvSpPr>
        <p:spPr>
          <a:xfrm>
            <a:off x="86104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fr-FR" sz="1200" strike="noStrike" u="none">
                <a:solidFill>
                  <a:srgbClr val="787878"/>
                </a:solidFill>
                <a:uFillTx/>
                <a:latin typeface="Apto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A600347D-4E06-4839-BBCC-994F6DACB8F8}" type="slidenum">
              <a:rPr b="0" lang="fr-FR" sz="1200" strike="noStrike" u="none">
                <a:solidFill>
                  <a:srgbClr val="787878"/>
                </a:solidFill>
                <a:uFillTx/>
                <a:latin typeface="Aptos"/>
              </a:rPr>
              <a:t>&lt;number&gt;</a:t>
            </a:fld>
            <a:endParaRPr b="0" lang="fr-FR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73" name="PlaceHolder 3"/>
          <p:cNvSpPr>
            <a:spLocks noGrp="1"/>
          </p:cNvSpPr>
          <p:nvPr>
            <p:ph type="dt" idx="66"/>
          </p:nvPr>
        </p:nvSpPr>
        <p:spPr>
          <a:xfrm>
            <a:off x="8380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&lt;date/time&gt;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9" r:id="rId2"/>
  </p:sldLayoutIdLst>
</p:sldMaster>
</file>

<file path=ppt/slideMasters/slideMaster8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7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7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7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78" name="PlaceHolder 5"/>
          <p:cNvSpPr>
            <a:spLocks noGrp="1"/>
          </p:cNvSpPr>
          <p:nvPr>
            <p:ph type="ftr" idx="67"/>
          </p:nvPr>
        </p:nvSpPr>
        <p:spPr>
          <a:xfrm>
            <a:off x="4038480" y="6356520"/>
            <a:ext cx="41126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&lt;footer&gt;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79" name="PlaceHolder 6"/>
          <p:cNvSpPr>
            <a:spLocks noGrp="1"/>
          </p:cNvSpPr>
          <p:nvPr>
            <p:ph type="sldNum" idx="68"/>
          </p:nvPr>
        </p:nvSpPr>
        <p:spPr>
          <a:xfrm>
            <a:off x="86104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fr-FR" sz="1200" strike="noStrike" u="none">
                <a:solidFill>
                  <a:srgbClr val="787878"/>
                </a:solidFill>
                <a:uFillTx/>
                <a:latin typeface="Apto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596242B6-D0D3-410A-B169-6034AE63FCF5}" type="slidenum">
              <a:rPr b="0" lang="fr-FR" sz="1200" strike="noStrike" u="none">
                <a:solidFill>
                  <a:srgbClr val="787878"/>
                </a:solidFill>
                <a:uFillTx/>
                <a:latin typeface="Aptos"/>
              </a:rPr>
              <a:t>&lt;number&gt;</a:t>
            </a:fld>
            <a:endParaRPr b="0" lang="fr-FR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80" name="PlaceHolder 7"/>
          <p:cNvSpPr>
            <a:spLocks noGrp="1"/>
          </p:cNvSpPr>
          <p:nvPr>
            <p:ph type="dt" idx="69"/>
          </p:nvPr>
        </p:nvSpPr>
        <p:spPr>
          <a:xfrm>
            <a:off x="8380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&lt;date/time&gt;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1" r:id="rId2"/>
  </p:sldLayoutIdLst>
</p:sldMaster>
</file>

<file path=ppt/slideMasters/slideMaster8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8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8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88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89" name="PlaceHolder 5"/>
          <p:cNvSpPr>
            <a:spLocks noGrp="1"/>
          </p:cNvSpPr>
          <p:nvPr>
            <p:ph type="ftr" idx="70"/>
          </p:nvPr>
        </p:nvSpPr>
        <p:spPr>
          <a:xfrm>
            <a:off x="4038480" y="6356520"/>
            <a:ext cx="41126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&lt;footer&gt;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90" name="PlaceHolder 6"/>
          <p:cNvSpPr>
            <a:spLocks noGrp="1"/>
          </p:cNvSpPr>
          <p:nvPr>
            <p:ph type="sldNum" idx="71"/>
          </p:nvPr>
        </p:nvSpPr>
        <p:spPr>
          <a:xfrm>
            <a:off x="86104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fr-FR" sz="1200" strike="noStrike" u="none">
                <a:solidFill>
                  <a:srgbClr val="787878"/>
                </a:solidFill>
                <a:uFillTx/>
                <a:latin typeface="Apto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A48023AE-39B1-4BB4-A0F7-2D8F9E9E2B4F}" type="slidenum">
              <a:rPr b="0" lang="fr-FR" sz="1200" strike="noStrike" u="none">
                <a:solidFill>
                  <a:srgbClr val="787878"/>
                </a:solidFill>
                <a:uFillTx/>
                <a:latin typeface="Aptos"/>
              </a:rPr>
              <a:t>&lt;number&gt;</a:t>
            </a:fld>
            <a:endParaRPr b="0" lang="fr-FR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91" name="PlaceHolder 7"/>
          <p:cNvSpPr>
            <a:spLocks noGrp="1"/>
          </p:cNvSpPr>
          <p:nvPr>
            <p:ph type="dt" idx="72"/>
          </p:nvPr>
        </p:nvSpPr>
        <p:spPr>
          <a:xfrm>
            <a:off x="838080" y="6356520"/>
            <a:ext cx="2741040" cy="3628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&lt;date/time&gt;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3" r:id="rId2"/>
  </p:sldLayoutIdLst>
</p:sldMaster>
</file>

<file path=ppt/slideMasters/slideMaster8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A594A634-A810-4CC6-8831-66172AE40A17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69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98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699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25" r:id="rId5"/>
  </p:sldLayoutIdLst>
</p:sldMaster>
</file>

<file path=ppt/slideMasters/slideMaster8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0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7758FC06-E3E2-42BA-8411-B7EAD034B075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01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02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03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0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0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0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0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7" r:id="rId5"/>
  </p:sldLayoutIdLst>
</p:sldMaster>
</file>

<file path=ppt/slideMasters/slideMaster8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5A9889B9-51EB-41C8-828B-2217067C7527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13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14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15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1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1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19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5"/>
  </p:sldLayoutIdLst>
</p:sldMaster>
</file>

<file path=ppt/slideMasters/slideMaster8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648ADF8A-B5BC-4B91-A446-F01A6DF0F251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25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26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27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2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2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3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31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1" r:id="rId5"/>
  </p:sldLayoutIdLst>
</p:sldMaster>
</file>

<file path=ppt/slideMasters/slideMaster8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9907BDFE-C9F6-413C-8CE8-78FDFF039F4F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3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38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39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4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4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42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3" r:id="rId5"/>
  </p:sldLayoutIdLst>
</p:sldMaster>
</file>

<file path=ppt/slideMasters/slideMaster9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9B2BD435-1FD8-4551-A5E3-370F3496F543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4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48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49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5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5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5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5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54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5" r:id="rId5"/>
  </p:sldLayoutIdLst>
</p:sldMaster>
</file>

<file path=ppt/slideMasters/slideMaster9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0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C9E469F3-2ED3-45AB-8D7E-37CD9E99C2EA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61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62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63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37" r:id="rId5"/>
  </p:sldLayoutIdLst>
</p:sldMaster>
</file>

<file path=ppt/slideMasters/slideMaster9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4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0D2039DC-212A-4B5C-B8A0-E247AE98D02D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65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66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67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6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6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70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9" r:id="rId5"/>
  </p:sldLayoutIdLst>
</p:sldMaster>
</file>

<file path=ppt/slideMasters/slideMaster9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4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17B74AD4-7B5B-441A-BE40-74274FDF9866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75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76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77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7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7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8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5"/>
  </p:sldLayoutIdLst>
</p:sldMaster>
</file>

<file path=ppt/slideMasters/slideMaster9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4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77ACADDE-3731-45A6-B600-6D08FEE44F68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85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86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87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8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8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9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91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3" r:id="rId5"/>
  </p:sldLayoutIdLst>
</p:sldMaster>
</file>

<file path=ppt/slideMasters/slideMaster9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6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2CDCD45A-713F-4DDF-B948-522278DD9974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9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98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799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0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0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0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5" r:id="rId5"/>
  </p:sldLayoutIdLst>
</p:sldMaster>
</file>

<file path=ppt/slideMasters/slideMaster9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6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F695E48D-CBF0-4D14-9E1F-0FFE652EFD38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0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08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09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1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1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7" r:id="rId5"/>
  </p:sldLayoutIdLst>
</p:sldMaster>
</file>

<file path=ppt/slideMasters/slideMaster9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FD54477C-B1E1-4E41-B81B-8ABBEBF107DE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15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16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17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1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1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2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21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9" r:id="rId5"/>
  </p:sldLayoutIdLst>
</p:sldMaster>
</file>

<file path=ppt/slideMasters/slideMaster9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9A3AEB71-F459-4660-A19E-A197BA169078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2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28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29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1" r:id="rId5"/>
  </p:sldLayoutIdLst>
</p:sldMaster>
</file>

<file path=ppt/slideMasters/slideMaster9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0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C53A6816-210E-47B9-A104-56E926DCEDAE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1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31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32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33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3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3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3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3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38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5"/>
  </p:sldLayoutIdLst>
</p:sldMaster>
</file>

<file path=ppt/slideMasters/slideMaster10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4BE41157-CA93-4E1A-9A26-0F18C36A4ED2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45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46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47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4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4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5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51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5" r:id="rId5"/>
  </p:sldLayoutIdLst>
</p:sldMaster>
</file>

<file path=ppt/slideMasters/slideMaster10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CA888196-FF7C-458C-A3A6-D685BBFC83A8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5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58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59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6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6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6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6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7" r:id="rId5"/>
  </p:sldLayoutIdLst>
</p:sldMaster>
</file>

<file path=ppt/slideMasters/slideMaster10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8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AD57884C-1AAC-4511-A766-2AC45F04BC66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69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70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71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7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9" r:id="rId5"/>
  </p:sldLayoutIdLst>
</p:sldMaster>
</file>

<file path=ppt/slideMasters/slideMaster10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4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B3E655C2-EC82-4351-BCD9-208B0F4089E7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75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76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77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7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7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80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1" r:id="rId5"/>
  </p:sldLayoutIdLst>
</p:sldMaster>
</file>

<file path=ppt/slideMasters/slideMaster10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4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8C596C26-517D-448B-BA0C-CF35B5B39B2B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85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86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87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8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8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9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91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92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5"/>
  </p:sldLayoutIdLst>
</p:sldMaster>
</file>

<file path=ppt/slideMasters/slideMaster10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8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2209B0E1-A03E-4FEB-99D8-9D4953D847CF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99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00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901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0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0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0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0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5"/>
  </p:sldLayoutIdLst>
</p:sldMaster>
</file>

<file path=ppt/slideMasters/slideMaster10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0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1DFAF8AB-D8A0-4F9C-86F2-7DD0BEB0F8B6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911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12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913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7" r:id="rId5"/>
  </p:sldLayoutIdLst>
</p:sldMaster>
</file>

<file path=ppt/slideMasters/slideMaster10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6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91AB6224-366C-4DE9-82EC-C9E888168C3F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91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18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919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2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2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9" r:id="rId5"/>
  </p:sldLayoutIdLst>
</p:sldMaster>
</file>

<file path=ppt/slideMasters/slideMaster10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4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AE3ABF4C-953D-42A0-8535-1DF247827C7D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925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26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927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2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2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3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31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1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1" r:id="rId5"/>
  </p:sldLayoutIdLst>
</p:sldMaster>
</file>

<file path=ppt/slideMasters/slideMaster10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6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4C517A60-8CBE-490F-811F-82147E3FF1C5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937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38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939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4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4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3" r:id="rId5"/>
  </p:sldLayoutIdLst>
</p:sldMaster>
</file>

<file path=ppt/slideMasters/slideMaster11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4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4BE4CC01-8D9F-41C2-9F18-7A1934EF0549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945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46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947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4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4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5" r:id="rId5"/>
  </p:sldLayoutIdLst>
</p:sldMaster>
</file>

<file path=ppt/slideMasters/slideMaster11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624E5025-9DCF-43B5-91FF-ABD51A113166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953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54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955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5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5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5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Fifth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Sixth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5"/>
  </p:sldLayoutIdLst>
</p:sldMaster>
</file>

<file path=ppt/slideMasters/slideMaster11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accent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" name="ZoneTexte 7" hidden="1"/>
          <p:cNvSpPr/>
          <p:nvPr/>
        </p:nvSpPr>
        <p:spPr>
          <a:xfrm>
            <a:off x="910440" y="6599880"/>
            <a:ext cx="474480" cy="1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b">
            <a:spAutoFit/>
          </a:bodyPr>
          <a:p>
            <a:pPr>
              <a:lnSpc>
                <a:spcPct val="100000"/>
              </a:lnSpc>
            </a:pPr>
            <a:fld id="{C1236BDE-EC18-416D-A5F9-302DE6C19506}" type="slidenum">
              <a:rPr b="0" lang="fr-FR" sz="700" strike="noStrike" u="none">
                <a:solidFill>
                  <a:schemeClr val="accent1"/>
                </a:solidFill>
                <a:uFillTx/>
                <a:latin typeface="Arial"/>
                <a:ea typeface="DejaVu Sans"/>
              </a:rPr>
              <a:t>&lt;number&gt;</a:t>
            </a:fld>
            <a:endParaRPr b="0" lang="fr-FR" sz="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963" name="Image 5" descr=""/>
          <p:cNvPicPr/>
          <p:nvPr/>
        </p:nvPicPr>
        <p:blipFill>
          <a:blip r:embed="rId2"/>
          <a:stretch/>
        </p:blipFill>
        <p:spPr>
          <a:xfrm>
            <a:off x="232920" y="2421000"/>
            <a:ext cx="890640" cy="357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64" name="ZoneTexte 6">
            <a:hlinkClick r:id="rId3"/>
          </p:cNvPr>
          <p:cNvSpPr/>
          <p:nvPr/>
        </p:nvSpPr>
        <p:spPr>
          <a:xfrm>
            <a:off x="5163480" y="6602400"/>
            <a:ext cx="1467360" cy="120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36000" rIns="3600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fr-FR" sz="800" strike="noStrike" u="none">
                <a:solidFill>
                  <a:srgbClr val="ffffff"/>
                </a:solidFill>
                <a:uFillTx/>
                <a:latin typeface="Arial"/>
                <a:ea typeface="DejaVu Sans"/>
              </a:rPr>
              <a:t>SORBONNE-UNIVERSITE.FR</a:t>
            </a: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965" name="Image 4" descr=""/>
          <p:cNvPicPr/>
          <p:nvPr/>
        </p:nvPicPr>
        <p:blipFill>
          <a:blip r:embed="rId4"/>
          <a:stretch/>
        </p:blipFill>
        <p:spPr>
          <a:xfrm>
            <a:off x="5159880" y="3214080"/>
            <a:ext cx="2052360" cy="82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6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9" r:id="rId5"/>
  </p:sldLayoutIdLst>
</p:sldMaster>
</file>

<file path=ppt/slideMasters/slideMaster11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8" name="bg object 16"/>
          <p:cNvSpPr/>
          <p:nvPr/>
        </p:nvSpPr>
        <p:spPr>
          <a:xfrm>
            <a:off x="360" y="0"/>
            <a:ext cx="12191760" cy="6857640"/>
          </a:xfrm>
          <a:custGeom>
            <a:avLst/>
            <a:gdLst>
              <a:gd name="textAreaLeft" fmla="*/ 0 w 12191760"/>
              <a:gd name="textAreaRight" fmla="*/ 12192120 w 12191760"/>
              <a:gd name="textAreaTop" fmla="*/ 0 h 6857640"/>
              <a:gd name="textAreaBottom" fmla="*/ 6858000 h 6857640"/>
            </a:gdLst>
            <a:ahLst/>
            <a:rect l="textAreaLeft" t="textAreaTop" r="textAreaRight" b="textAreaBottom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b600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69" name="PlaceHolder 1"/>
          <p:cNvSpPr>
            <a:spLocks noGrp="1"/>
          </p:cNvSpPr>
          <p:nvPr>
            <p:ph type="title"/>
          </p:nvPr>
        </p:nvSpPr>
        <p:spPr>
          <a:xfrm>
            <a:off x="1190160" y="1040400"/>
            <a:ext cx="9072720" cy="304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buNone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Click to edit the title text format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970" name="PlaceHolder 2"/>
          <p:cNvSpPr>
            <a:spLocks noGrp="1"/>
          </p:cNvSpPr>
          <p:nvPr>
            <p:ph type="ftr" idx="73"/>
          </p:nvPr>
        </p:nvSpPr>
        <p:spPr>
          <a:xfrm>
            <a:off x="4145040" y="6377760"/>
            <a:ext cx="3901320" cy="3427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&lt;footer&gt;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971" name="PlaceHolder 3"/>
          <p:cNvSpPr>
            <a:spLocks noGrp="1"/>
          </p:cNvSpPr>
          <p:nvPr>
            <p:ph type="dt" idx="74"/>
          </p:nvPr>
        </p:nvSpPr>
        <p:spPr>
          <a:xfrm>
            <a:off x="609480" y="6377760"/>
            <a:ext cx="2804040" cy="3427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lnSpc>
                <a:spcPct val="100000"/>
              </a:lnSpc>
              <a:buNone/>
              <a:defRPr b="0" lang="en-US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b="0" lang="en-US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&lt;date/time&gt;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972" name="PlaceHolder 4"/>
          <p:cNvSpPr>
            <a:spLocks noGrp="1"/>
          </p:cNvSpPr>
          <p:nvPr>
            <p:ph type="sldNum" idx="75"/>
          </p:nvPr>
        </p:nvSpPr>
        <p:spPr>
          <a:xfrm>
            <a:off x="8778240" y="6377760"/>
            <a:ext cx="2804040" cy="3427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defRPr b="0" lang="fr-FR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6C595844-66C4-4095-BAE6-7876A2F29AF8}" type="slidenum">
              <a:rPr b="0" lang="fr-FR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&lt;number&gt;</a:t>
            </a:fld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973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944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200" strike="noStrike" u="none">
                <a:solidFill>
                  <a:srgbClr val="000000"/>
                </a:solidFill>
                <a:uFillTx/>
                <a:latin typeface="Calibri"/>
              </a:rPr>
              <a:t>Click to edit the outline text format</a:t>
            </a:r>
            <a:endParaRPr b="0" lang="fr-FR" sz="12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1" marL="864000" indent="-324000">
              <a:spcBef>
                <a:spcPts val="75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200" strike="noStrike" u="none">
                <a:solidFill>
                  <a:srgbClr val="000000"/>
                </a:solidFill>
                <a:uFillTx/>
                <a:latin typeface="Calibri"/>
              </a:rPr>
              <a:t>Second Outline Level</a:t>
            </a:r>
            <a:endParaRPr b="0" lang="fr-FR" sz="12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2" marL="1296000" indent="-288000">
              <a:spcBef>
                <a:spcPts val="564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200" strike="noStrike" u="none">
                <a:solidFill>
                  <a:srgbClr val="000000"/>
                </a:solidFill>
                <a:uFillTx/>
                <a:latin typeface="Calibri"/>
              </a:rPr>
              <a:t>Third Outline Level</a:t>
            </a:r>
            <a:endParaRPr b="0" lang="fr-FR" sz="12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3" marL="1728000" indent="-216000">
              <a:spcBef>
                <a:spcPts val="37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200" strike="noStrike" u="none">
                <a:solidFill>
                  <a:srgbClr val="000000"/>
                </a:solidFill>
                <a:uFillTx/>
                <a:latin typeface="Calibri"/>
              </a:rPr>
              <a:t>Fourth Outline Level</a:t>
            </a:r>
            <a:endParaRPr b="0" lang="fr-FR" sz="12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4" marL="2160000" indent="-216000">
              <a:spcBef>
                <a:spcPts val="18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330" strike="noStrike" u="none">
                <a:solidFill>
                  <a:srgbClr val="000000"/>
                </a:solidFill>
                <a:uFillTx/>
                <a:latin typeface="Calibri"/>
              </a:rPr>
              <a:t>Fifth Outline Level</a:t>
            </a:r>
            <a:endParaRPr b="0" lang="fr-FR" sz="133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5" marL="2592000" indent="-216000">
              <a:spcBef>
                <a:spcPts val="18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330" strike="noStrike" u="none">
                <a:solidFill>
                  <a:srgbClr val="000000"/>
                </a:solidFill>
                <a:uFillTx/>
                <a:latin typeface="Calibri"/>
              </a:rPr>
              <a:t>Sixth Outline Level</a:t>
            </a:r>
            <a:endParaRPr b="0" lang="fr-FR" sz="133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6" marL="3024000" indent="-216000">
              <a:spcBef>
                <a:spcPts val="18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330" strike="noStrike" u="none">
                <a:solidFill>
                  <a:srgbClr val="000000"/>
                </a:solidFill>
                <a:uFillTx/>
                <a:latin typeface="Calibri"/>
              </a:rPr>
              <a:t>Seventh Outline Level</a:t>
            </a:r>
            <a:endParaRPr b="0" lang="fr-FR" sz="133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1" r:id="rId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18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microsoft.com/office/2007/relationships/hdphoto" Target="../media/hdphoto1.wdp"/><Relationship Id="rId3" Type="http://schemas.openxmlformats.org/officeDocument/2006/relationships/slideLayout" Target="../slideLayouts/slideLayout50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62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50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50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hyperlink" Target="mailto:arnaud.page@sorbonne-universite.fr" TargetMode="External"/><Relationship Id="rId3" Type="http://schemas.openxmlformats.org/officeDocument/2006/relationships/slideLayout" Target="../slideLayouts/slideLayout50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50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50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50.xml"/><Relationship Id="rId3" Type="http://schemas.openxmlformats.org/officeDocument/2006/relationships/notesSlide" Target="../notesSlides/notesSlide12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50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50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1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10.png"/><Relationship Id="rId3" Type="http://schemas.openxmlformats.org/officeDocument/2006/relationships/slideLayout" Target="../slideLayouts/slideLayout50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0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0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50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hyperlink" Target="https://activites.sorbonne-universite.fr/" TargetMode="External"/><Relationship Id="rId3" Type="http://schemas.openxmlformats.org/officeDocument/2006/relationships/slideLayout" Target="../slideLayouts/slideLayout50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50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1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hyperlink" Target="https://ipweb.sorbonne-universite.fr/" TargetMode="External"/><Relationship Id="rId3" Type="http://schemas.openxmlformats.org/officeDocument/2006/relationships/hyperlink" Target="https://ipweb.sorbonne-universite.fr/loginConsultation.jsf" TargetMode="External"/><Relationship Id="rId4" Type="http://schemas.openxmlformats.org/officeDocument/2006/relationships/slideLayout" Target="../slideLayouts/slideLayout50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image" Target="../media/image12.png"/><Relationship Id="rId3" Type="http://schemas.openxmlformats.org/officeDocument/2006/relationships/hyperlink" Target="https://ipweb.sorbonne-universite.fr/" TargetMode="External"/><Relationship Id="rId4" Type="http://schemas.openxmlformats.org/officeDocument/2006/relationships/slideLayout" Target="../slideLayouts/slideLayout50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hyperlink" Target="https://inscriptions.sorbonne-universite.fr/lime3/index.php?r=survey/index&amp;sid=444363&amp;lang=fr" TargetMode="External"/><Relationship Id="rId2" Type="http://schemas.openxmlformats.org/officeDocument/2006/relationships/hyperlink" Target="https://inscriptions.sorbonne-universite.fr/lime3/index.php?r=survey/index&amp;sid=444363&amp;lang=fr" TargetMode="External"/><Relationship Id="rId3" Type="http://schemas.openxmlformats.org/officeDocument/2006/relationships/hyperlink" Target="https://ent.sorbonne-universite.fr/lettres-etudiants/_attachments/inscription-pedagogique-article/FAQ-IP%2520Web-septembre%25202018-MAJ%25202018.09.04.pdf?download=true" TargetMode="External"/><Relationship Id="rId4" Type="http://schemas.openxmlformats.org/officeDocument/2006/relationships/slideLayout" Target="../slideLayouts/slideLayout50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50.xml"/><Relationship Id="rId3" Type="http://schemas.openxmlformats.org/officeDocument/2006/relationships/notesSlide" Target="../notesSlides/notesSlide26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1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50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image" Target="../media/image13.wmf"/><Relationship Id="rId2" Type="http://schemas.openxmlformats.org/officeDocument/2006/relationships/slideLayout" Target="../slideLayouts/slideLayout50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slideLayout" Target="../slideLayouts/slideLayout74.xml"/><Relationship Id="rId3" Type="http://schemas.openxmlformats.org/officeDocument/2006/relationships/notesSlide" Target="../notesSlides/notesSlide30.xml"/>
</Relationships>
</file>

<file path=ppt/slides/_rels/slide31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50.xml"/>
</Relationships>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0.xml"/>
</Relationships>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1.xml"/>
</Relationships>
</file>

<file path=ppt/slides/_rels/slide34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15.png"/><Relationship Id="rId3" Type="http://schemas.openxmlformats.org/officeDocument/2006/relationships/slideLayout" Target="../slideLayouts/slideLayout50.xml"/>
</Relationships>
</file>

<file path=ppt/slides/_rels/slide35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50.xml"/>
</Relationships>
</file>

<file path=ppt/slides/_rels/slide36.xml.rels><?xml version="1.0" encoding="UTF-8"?>
<Relationships xmlns="http://schemas.openxmlformats.org/package/2006/relationships"><Relationship Id="rId1" Type="http://schemas.openxmlformats.org/officeDocument/2006/relationships/hyperlink" Target="mailto:nathalie.caron@sorbonne-universite.fr" TargetMode="External"/><Relationship Id="rId2" Type="http://schemas.openxmlformats.org/officeDocument/2006/relationships/hyperlink" Target="https://www.france-education-international.fr/partir-letranger/devenir-assistant-de-langue-francaise-letranger" TargetMode="External"/><Relationship Id="rId3" Type="http://schemas.openxmlformats.org/officeDocument/2006/relationships/hyperlink" Target="https://lettres.sorbonne-universite.fr/international-0/relations-internationales" TargetMode="External"/><Relationship Id="rId4" Type="http://schemas.openxmlformats.org/officeDocument/2006/relationships/slideLayout" Target="../slideLayouts/slideLayout50.xml"/>
</Relationships>
</file>

<file path=ppt/slides/_rels/slide37.xml.rels><?xml version="1.0" encoding="UTF-8"?>
<Relationships xmlns="http://schemas.openxmlformats.org/package/2006/relationships"><Relationship Id="rId1" Type="http://schemas.openxmlformats.org/officeDocument/2006/relationships/hyperlink" Target="mailto:lettres-dosip@sorbonne-universit&#233;.fr" TargetMode="External"/><Relationship Id="rId2" Type="http://schemas.openxmlformats.org/officeDocument/2006/relationships/slideLayout" Target="../slideLayouts/slideLayout50.xml"/>
</Relationships>
</file>

<file path=ppt/slides/_rels/slide38.xml.rels><?xml version="1.0" encoding="UTF-8"?>
<Relationships xmlns="http://schemas.openxmlformats.org/package/2006/relationships"><Relationship Id="rId1" Type="http://schemas.openxmlformats.org/officeDocument/2006/relationships/hyperlink" Target="mailto:lettres-accueilhandicap@sorbonne-universite.fr" TargetMode="External"/><Relationship Id="rId2" Type="http://schemas.openxmlformats.org/officeDocument/2006/relationships/hyperlink" Target="mailto:lettres-accueilhandicap@sorbonne-universite.fr" TargetMode="External"/><Relationship Id="rId3" Type="http://schemas.openxmlformats.org/officeDocument/2006/relationships/hyperlink" Target="mailto:lettres-accueilhandicap@sorbonne-universite.fr" TargetMode="External"/><Relationship Id="rId4" Type="http://schemas.openxmlformats.org/officeDocument/2006/relationships/hyperlink" Target="mailto:lettres-accueilhandicap@sorbonne-universite.fr" TargetMode="External"/><Relationship Id="rId5" Type="http://schemas.openxmlformats.org/officeDocument/2006/relationships/hyperlink" Target="mailto:lettres-accueilhandicap@sorbonne-universite.fr" TargetMode="External"/><Relationship Id="rId6" Type="http://schemas.openxmlformats.org/officeDocument/2006/relationships/hyperlink" Target="mailto:lettres-accueilhandicap@sorbonne-universite.fr" TargetMode="External"/><Relationship Id="rId7" Type="http://schemas.openxmlformats.org/officeDocument/2006/relationships/slideLayout" Target="../slideLayouts/slideLayout50.xml"/>
</Relationships>
</file>

<file path=ppt/slides/_rels/slide39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slideLayout" Target="../slideLayouts/slideLayout50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2" name="PlaceHolder 1"/>
          <p:cNvSpPr>
            <a:spLocks noGrp="1"/>
          </p:cNvSpPr>
          <p:nvPr>
            <p:ph type="title"/>
          </p:nvPr>
        </p:nvSpPr>
        <p:spPr>
          <a:xfrm>
            <a:off x="551520" y="692640"/>
            <a:ext cx="11230560" cy="431784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ctr">
            <a:noAutofit/>
          </a:bodyPr>
          <a:p>
            <a:pPr indent="0" algn="ctr">
              <a:lnSpc>
                <a:spcPct val="90000"/>
              </a:lnSpc>
              <a:buNone/>
              <a:tabLst>
                <a:tab algn="l" pos="0"/>
              </a:tabLst>
            </a:pPr>
            <a:br>
              <a:rPr sz="4800"/>
            </a:br>
            <a:r>
              <a:rPr b="0" lang="en-GB" sz="4800" strike="noStrike" u="none">
                <a:solidFill>
                  <a:srgbClr val="ffffff"/>
                </a:solidFill>
                <a:uFillTx/>
                <a:latin typeface="Arial Black"/>
              </a:rPr>
              <a:t>Bienvenue en L3 </a:t>
            </a:r>
            <a:br>
              <a:rPr sz="4800"/>
            </a:br>
            <a:r>
              <a:rPr b="0" lang="en-GB" sz="4800" strike="noStrike" u="none">
                <a:solidFill>
                  <a:srgbClr val="ffffff"/>
                </a:solidFill>
                <a:uFillTx/>
                <a:latin typeface="Arial Black"/>
              </a:rPr>
              <a:t>à l’UFR d'Études anglophones!</a:t>
            </a:r>
            <a:br>
              <a:rPr sz="4800"/>
            </a:br>
            <a:br>
              <a:rPr sz="4800"/>
            </a:br>
            <a:r>
              <a:rPr b="0" lang="fr-FR" sz="4800" strike="noStrike" u="none">
                <a:solidFill>
                  <a:srgbClr val="ffffff"/>
                </a:solidFill>
                <a:uFillTx/>
                <a:latin typeface="Arial Black"/>
              </a:rPr>
              <a:t>Rentrée 2026-2027</a:t>
            </a:r>
            <a:br>
              <a:rPr sz="4800"/>
            </a:br>
            <a:r>
              <a:rPr b="0" lang="fr-FR" sz="4800" strike="noStrike" u="none">
                <a:solidFill>
                  <a:srgbClr val="ffffff"/>
                </a:solidFill>
                <a:uFillTx/>
                <a:latin typeface="Arial Black"/>
              </a:rPr>
              <a:t> </a:t>
            </a:r>
            <a:br>
              <a:rPr sz="4800"/>
            </a:br>
            <a:endParaRPr b="0" lang="fr-FR" sz="4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83" name="PlaceHolder 2"/>
          <p:cNvSpPr>
            <a:spLocks noGrp="1"/>
          </p:cNvSpPr>
          <p:nvPr>
            <p:ph type="subTitle"/>
          </p:nvPr>
        </p:nvSpPr>
        <p:spPr>
          <a:xfrm>
            <a:off x="839520" y="2781000"/>
            <a:ext cx="10186560" cy="317880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600" strike="noStrike" u="none" cap="all">
                <a:solidFill>
                  <a:srgbClr val="ffffff"/>
                </a:solidFill>
                <a:uFillTx/>
                <a:latin typeface="Arial"/>
              </a:rPr>
              <a:t> </a:t>
            </a: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4" name="Image 5" descr=""/>
          <p:cNvPicPr/>
          <p:nvPr/>
        </p:nvPicPr>
        <p:blipFill>
          <a:blip r:embed="rId1"/>
          <a:stretch/>
        </p:blipFill>
        <p:spPr>
          <a:xfrm>
            <a:off x="0" y="3221280"/>
            <a:ext cx="5384880" cy="3668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85" name="PlaceHolder 1"/>
          <p:cNvSpPr>
            <a:spLocks noGrp="1"/>
          </p:cNvSpPr>
          <p:nvPr>
            <p:ph/>
          </p:nvPr>
        </p:nvSpPr>
        <p:spPr>
          <a:xfrm>
            <a:off x="1228320" y="1063080"/>
            <a:ext cx="11500560" cy="488376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/>
          </a:bodyPr>
          <a:p>
            <a:pPr marL="287280" indent="-287280">
              <a:lnSpc>
                <a:spcPct val="100000"/>
              </a:lnSpc>
              <a:spcBef>
                <a:spcPts val="601"/>
              </a:spcBef>
              <a:buClr>
                <a:srgbClr val="ffb700"/>
              </a:buClr>
              <a:buFont typeface="Arial Black"/>
              <a:buAutoNum type="arabicPeriod"/>
            </a:pPr>
            <a:r>
              <a:rPr b="0" lang="en-GB" sz="2400" strike="noStrike" u="none" cap="all">
                <a:solidFill>
                  <a:srgbClr val="1d2769"/>
                </a:solidFill>
                <a:uFillTx/>
                <a:latin typeface="Arial Black"/>
              </a:rPr>
              <a:t> </a:t>
            </a:r>
            <a:r>
              <a:rPr b="0" lang="en-GB" sz="2400" strike="noStrike" u="none" cap="all">
                <a:solidFill>
                  <a:srgbClr val="1d2769"/>
                </a:solidFill>
                <a:uFillTx/>
                <a:latin typeface="Arial Black"/>
              </a:rPr>
              <a:t>présentation de l’UFR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7280" indent="-287280">
              <a:lnSpc>
                <a:spcPct val="100000"/>
              </a:lnSpc>
              <a:spcBef>
                <a:spcPts val="601"/>
              </a:spcBef>
              <a:buClr>
                <a:srgbClr val="ffb700"/>
              </a:buClr>
              <a:buFont typeface="Arial Black"/>
              <a:buAutoNum type="arabicPeriod"/>
            </a:pPr>
            <a:r>
              <a:rPr b="0" lang="fr-FR" sz="2400" strike="noStrike" u="none" cap="all">
                <a:solidFill>
                  <a:srgbClr val="1d2769"/>
                </a:solidFill>
                <a:uFillTx/>
                <a:latin typeface="Arial Black"/>
              </a:rPr>
              <a:t> </a:t>
            </a:r>
            <a:r>
              <a:rPr b="0" lang="fr-FR" sz="2400" strike="noStrike" u="none" cap="all">
                <a:solidFill>
                  <a:srgbClr val="1d2769"/>
                </a:solidFill>
                <a:uFillTx/>
                <a:latin typeface="Arial Black"/>
              </a:rPr>
              <a:t>Contacts et informations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7280" indent="-287280">
              <a:lnSpc>
                <a:spcPct val="100000"/>
              </a:lnSpc>
              <a:spcBef>
                <a:spcPts val="601"/>
              </a:spcBef>
              <a:buClr>
                <a:srgbClr val="ffb700"/>
              </a:buClr>
              <a:buFont typeface="Arial Black"/>
              <a:buAutoNum type="arabicPeriod"/>
            </a:pPr>
            <a:r>
              <a:rPr b="0" lang="fr-FR" sz="2400" strike="noStrike" u="none" cap="all">
                <a:solidFill>
                  <a:srgbClr val="1d2769"/>
                </a:solidFill>
                <a:uFillTx/>
                <a:latin typeface="Arial Black"/>
                <a:ea typeface="PingFang SC"/>
              </a:rPr>
              <a:t> </a:t>
            </a:r>
            <a:r>
              <a:rPr b="0" lang="fr-FR" sz="2400" strike="noStrike" u="none" cap="all">
                <a:solidFill>
                  <a:srgbClr val="1d2769"/>
                </a:solidFill>
                <a:uFillTx/>
                <a:latin typeface="Arial Black"/>
                <a:ea typeface="PingFang SC"/>
              </a:rPr>
              <a:t>les enseignements de L3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7280" indent="-287280">
              <a:lnSpc>
                <a:spcPct val="100000"/>
              </a:lnSpc>
              <a:spcBef>
                <a:spcPts val="601"/>
              </a:spcBef>
              <a:buClr>
                <a:srgbClr val="ffb700"/>
              </a:buClr>
              <a:buFont typeface="Arial Black"/>
              <a:buAutoNum type="arabicPeriod"/>
            </a:pPr>
            <a:r>
              <a:rPr b="0" lang="fr-FR" sz="2400" strike="noStrike" u="none" cap="all">
                <a:solidFill>
                  <a:srgbClr val="1d2769"/>
                </a:solidFill>
                <a:uFillTx/>
                <a:latin typeface="Arial Black"/>
                <a:ea typeface="PingFang SC"/>
              </a:rPr>
              <a:t>vos inscriptions de début d’année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7280" indent="-287280">
              <a:lnSpc>
                <a:spcPct val="100000"/>
              </a:lnSpc>
              <a:spcBef>
                <a:spcPts val="601"/>
              </a:spcBef>
              <a:buClr>
                <a:srgbClr val="ffb700"/>
              </a:buClr>
              <a:buFont typeface="Arial Black"/>
              <a:buAutoNum type="arabicPeriod"/>
            </a:pPr>
            <a:r>
              <a:rPr b="0" lang="fr-FR" sz="2400" strike="noStrike" u="none" cap="all">
                <a:solidFill>
                  <a:srgbClr val="1d2769"/>
                </a:solidFill>
                <a:uFillTx/>
                <a:latin typeface="Arial Black"/>
                <a:ea typeface="PingFang SC"/>
              </a:rPr>
              <a:t> </a:t>
            </a:r>
            <a:r>
              <a:rPr b="0" lang="fr-FR" sz="2400" strike="noStrike" u="none" cap="all">
                <a:solidFill>
                  <a:srgbClr val="1d2769"/>
                </a:solidFill>
                <a:uFillTx/>
                <a:latin typeface="Arial Black"/>
                <a:ea typeface="PingFang SC"/>
              </a:rPr>
              <a:t>l’évaluation en L3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7280" indent="-287280">
              <a:lnSpc>
                <a:spcPct val="100000"/>
              </a:lnSpc>
              <a:spcBef>
                <a:spcPts val="601"/>
              </a:spcBef>
              <a:buClr>
                <a:srgbClr val="ffb700"/>
              </a:buClr>
              <a:buFont typeface="Arial Black"/>
              <a:buAutoNum type="arabicPeriod"/>
            </a:pPr>
            <a:r>
              <a:rPr b="0" lang="fr-FR" sz="2400" strike="noStrike" u="none" cap="all">
                <a:solidFill>
                  <a:srgbClr val="1d2769"/>
                </a:solidFill>
                <a:uFillTx/>
                <a:latin typeface="Arial Black"/>
                <a:ea typeface="PingFang SC"/>
              </a:rPr>
              <a:t> </a:t>
            </a:r>
            <a:r>
              <a:rPr b="0" lang="fr-FR" sz="2400" strike="noStrike" u="none" cap="all">
                <a:solidFill>
                  <a:srgbClr val="1d2769"/>
                </a:solidFill>
                <a:uFillTx/>
                <a:latin typeface="Arial Black"/>
                <a:ea typeface="PingFang SC"/>
              </a:rPr>
              <a:t>Pour PASSER UNE BONNE année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fr-FR" sz="2400" strike="noStrike" u="none" cap="all">
                <a:solidFill>
                  <a:srgbClr val="1d2769"/>
                </a:solidFill>
                <a:uFillTx/>
                <a:latin typeface="Arial Black"/>
                <a:ea typeface="PingFang SC"/>
              </a:rPr>
              <a:t>questions ?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6" name="PlaceHolder 1"/>
          <p:cNvSpPr>
            <a:spLocks noGrp="1"/>
          </p:cNvSpPr>
          <p:nvPr>
            <p:ph type="title"/>
          </p:nvPr>
        </p:nvSpPr>
        <p:spPr>
          <a:xfrm>
            <a:off x="1451520" y="2205000"/>
            <a:ext cx="1919880" cy="1617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Autofit/>
          </a:bodyPr>
          <a:p>
            <a:pPr indent="0">
              <a:lnSpc>
                <a:spcPts val="15999"/>
              </a:lnSpc>
              <a:buNone/>
              <a:tabLst>
                <a:tab algn="l" pos="0"/>
              </a:tabLst>
            </a:pPr>
            <a:r>
              <a:rPr b="0" lang="fr-FR" sz="16000" strike="noStrike" u="none" cap="all">
                <a:solidFill>
                  <a:srgbClr val="ffffff"/>
                </a:solidFill>
                <a:uFillTx/>
                <a:latin typeface="Arial Black"/>
              </a:rPr>
              <a:t>1</a:t>
            </a:r>
            <a:endParaRPr b="0" lang="fr-FR" sz="16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87" name="PlaceHolder 2"/>
          <p:cNvSpPr>
            <a:spLocks noGrp="1"/>
          </p:cNvSpPr>
          <p:nvPr>
            <p:ph/>
          </p:nvPr>
        </p:nvSpPr>
        <p:spPr>
          <a:xfrm>
            <a:off x="1549440" y="3944880"/>
            <a:ext cx="10016640" cy="131760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Autofit/>
          </a:bodyPr>
          <a:p>
            <a:pPr indent="0">
              <a:lnSpc>
                <a:spcPct val="110000"/>
              </a:lnSpc>
              <a:buNone/>
              <a:tabLst>
                <a:tab algn="l" pos="0"/>
              </a:tabLst>
            </a:pPr>
            <a:r>
              <a:rPr b="0" lang="fr-FR" sz="4800" strike="noStrike" u="none" cap="all">
                <a:solidFill>
                  <a:srgbClr val="ffffff"/>
                </a:solidFill>
                <a:uFillTx/>
                <a:latin typeface="Arial"/>
              </a:rPr>
              <a:t>Présentation de l’UFR</a:t>
            </a:r>
            <a:endParaRPr b="0" lang="fr-FR" sz="4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8" name="Image 6" descr=""/>
          <p:cNvPicPr/>
          <p:nvPr/>
        </p:nvPicPr>
        <p:blipFill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amount="-25000" contrast="20000"/>
                    </a14:imgEffect>
                  </a14:imgLayer>
                </a14:imgProps>
              </a:ext>
            </a:extLst>
          </a:blip>
          <a:stretch/>
        </p:blipFill>
        <p:spPr>
          <a:xfrm>
            <a:off x="0" y="4653000"/>
            <a:ext cx="3243960" cy="22100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89" name="PlaceHolder 1"/>
          <p:cNvSpPr>
            <a:spLocks noGrp="1"/>
          </p:cNvSpPr>
          <p:nvPr>
            <p:ph type="title"/>
          </p:nvPr>
        </p:nvSpPr>
        <p:spPr>
          <a:xfrm>
            <a:off x="1487520" y="188640"/>
            <a:ext cx="10712880" cy="66556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br>
              <a:rPr sz="3800"/>
            </a:br>
            <a:r>
              <a:rPr b="0" lang="fr-FR" sz="3800" strike="noStrike" u="none">
                <a:solidFill>
                  <a:srgbClr val="1d2769"/>
                </a:solidFill>
                <a:uFillTx/>
                <a:latin typeface="Arial Black"/>
              </a:rPr>
              <a:t>Les lieux d’enseignement en L3 </a:t>
            </a:r>
            <a:br>
              <a:rPr sz="3800"/>
            </a:br>
            <a:br>
              <a:rPr sz="38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Site Clignancourt (18</a:t>
            </a:r>
            <a:r>
              <a:rPr b="0" lang="fr-FR" sz="2400" strike="noStrike" u="none" baseline="30000">
                <a:solidFill>
                  <a:srgbClr val="1d2769"/>
                </a:solidFill>
                <a:uFillTx/>
                <a:latin typeface="Arial"/>
              </a:rPr>
              <a:t>e</a:t>
            </a: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)</a:t>
            </a: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2 rue Francis de Croisset</a:t>
            </a: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M° ligne 4 Porte de Clignancourt</a:t>
            </a: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Tram T3B </a:t>
            </a:r>
            <a:br>
              <a:rPr sz="2400"/>
            </a:b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Site Sorbonne (5</a:t>
            </a:r>
            <a:r>
              <a:rPr b="0" lang="fr-FR" sz="2400" strike="noStrike" u="none" baseline="30000">
                <a:solidFill>
                  <a:srgbClr val="1d2769"/>
                </a:solidFill>
                <a:uFillTx/>
                <a:latin typeface="Arial"/>
              </a:rPr>
              <a:t>e</a:t>
            </a: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) / Champollion</a:t>
            </a: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17 rue de la Sorbonne / 16 rue de la Sorbonne</a:t>
            </a: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M° ligne 4 Odéon ou Saint-Michel</a:t>
            </a: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ou Cluny-La Sorbonne / RER B </a:t>
            </a:r>
            <a:br>
              <a:rPr sz="2400"/>
            </a:b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Site Serpente (6</a:t>
            </a:r>
            <a:r>
              <a:rPr b="0" lang="fr-FR" sz="2400" strike="noStrike" u="none" baseline="30000">
                <a:solidFill>
                  <a:srgbClr val="1d2769"/>
                </a:solidFill>
                <a:uFillTx/>
                <a:latin typeface="Arial"/>
              </a:rPr>
              <a:t>e</a:t>
            </a: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) [Maison de la Recherche]</a:t>
            </a: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28 rue Serpente (angle Danton)</a:t>
            </a: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M° ligne 4 Odéon ou Saint-Michel</a:t>
            </a: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ou Cluny-La Sorbonne / RER B </a:t>
            </a:r>
            <a:br>
              <a:rPr sz="2400"/>
            </a:b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0" name="Espace réservé pour une image  8" descr=""/>
          <p:cNvPicPr/>
          <p:nvPr/>
        </p:nvPicPr>
        <p:blipFill>
          <a:blip r:embed="rId1"/>
          <a:srcRect l="0" t="2725" r="0" b="9134"/>
          <a:stretch/>
        </p:blipFill>
        <p:spPr>
          <a:xfrm>
            <a:off x="1246320" y="68400"/>
            <a:ext cx="10822680" cy="646164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1" name="Image 6" descr=""/>
          <p:cNvPicPr/>
          <p:nvPr/>
        </p:nvPicPr>
        <p:blipFill>
          <a:blip r:embed="rId1"/>
          <a:stretch/>
        </p:blipFill>
        <p:spPr>
          <a:xfrm>
            <a:off x="0" y="3735720"/>
            <a:ext cx="4725360" cy="32194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92" name="PlaceHolder 1"/>
          <p:cNvSpPr>
            <a:spLocks noGrp="1"/>
          </p:cNvSpPr>
          <p:nvPr>
            <p:ph type="title"/>
          </p:nvPr>
        </p:nvSpPr>
        <p:spPr>
          <a:xfrm>
            <a:off x="2423520" y="1124640"/>
            <a:ext cx="8640360" cy="518220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 lnSpcReduction="9999"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</a:rPr>
              <a:t>Directrice de l’UFR</a:t>
            </a:r>
            <a:br>
              <a:rPr sz="3400"/>
            </a:b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</a:rPr>
              <a:t>	</a:t>
            </a:r>
            <a:r>
              <a:rPr b="0" lang="fr-FR" sz="32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Mme Florence Bourgne</a:t>
            </a:r>
            <a:br>
              <a:rPr sz="3400"/>
            </a:br>
            <a:br>
              <a:rPr sz="3400"/>
            </a:b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  <a:ea typeface="Junicode Var"/>
              </a:rPr>
              <a:t>Directeur et directrice adjoints</a:t>
            </a:r>
            <a:br>
              <a:rPr sz="3400"/>
            </a:b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  <a:ea typeface="Junicode Var"/>
              </a:rPr>
              <a:t>	</a:t>
            </a:r>
            <a:r>
              <a:rPr b="0" lang="fr-FR" sz="34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Mme Nathalie Caron</a:t>
            </a:r>
            <a:br>
              <a:rPr sz="3400"/>
            </a:b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  <a:ea typeface="Junicode Var"/>
              </a:rPr>
              <a:t>	</a:t>
            </a:r>
            <a:r>
              <a:rPr b="0" lang="fr-FR" sz="32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Mme Benjamine Toussaint</a:t>
            </a:r>
            <a:br>
              <a:rPr sz="3200"/>
            </a:br>
            <a:r>
              <a:rPr b="0" lang="fr-FR" sz="32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	</a:t>
            </a:r>
            <a:br>
              <a:rPr sz="3200"/>
            </a:br>
            <a:br>
              <a:rPr sz="3400"/>
            </a:b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  <a:ea typeface="Junicode Var"/>
              </a:rPr>
              <a:t>Responsable administrative</a:t>
            </a:r>
            <a:br>
              <a:rPr sz="3400"/>
            </a:b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  <a:ea typeface="Junicode Var"/>
              </a:rPr>
              <a:t>	</a:t>
            </a:r>
            <a:r>
              <a:rPr b="0" lang="fr-FR" sz="32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Mme Jessica Denecker</a:t>
            </a:r>
            <a:br>
              <a:rPr sz="3200"/>
            </a:br>
            <a:br>
              <a:rPr sz="3200"/>
            </a:b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" name="Image 6" descr=""/>
          <p:cNvPicPr/>
          <p:nvPr/>
        </p:nvPicPr>
        <p:blipFill>
          <a:blip r:embed="rId1"/>
          <a:stretch/>
        </p:blipFill>
        <p:spPr>
          <a:xfrm>
            <a:off x="0" y="3644640"/>
            <a:ext cx="4749480" cy="3235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94" name="PlaceHolder 1"/>
          <p:cNvSpPr>
            <a:spLocks noGrp="1"/>
          </p:cNvSpPr>
          <p:nvPr>
            <p:ph type="title"/>
          </p:nvPr>
        </p:nvSpPr>
        <p:spPr>
          <a:xfrm>
            <a:off x="1080000" y="180000"/>
            <a:ext cx="10630080" cy="583020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 lnSpcReduction="9999"/>
          </a:bodyPr>
          <a:p>
            <a:pPr indent="0">
              <a:lnSpc>
                <a:spcPct val="90000"/>
              </a:lnSpc>
              <a:spcBef>
                <a:spcPts val="1191"/>
              </a:spcBef>
              <a:spcAft>
                <a:spcPts val="992"/>
              </a:spcAft>
              <a:buNone/>
              <a:tabLst>
                <a:tab algn="l" pos="0"/>
              </a:tabLst>
            </a:pPr>
            <a:r>
              <a:rPr b="0" lang="fr-FR" sz="2600" strike="noStrike" u="none">
                <a:solidFill>
                  <a:srgbClr val="1d2769"/>
                </a:solidFill>
                <a:uFillTx/>
                <a:latin typeface="Arial Black"/>
              </a:rPr>
              <a:t>Coordinateur pédagogique de la L3</a:t>
            </a:r>
            <a:r>
              <a:rPr b="0" lang="fr-FR" sz="2600" strike="noStrike" u="none">
                <a:solidFill>
                  <a:srgbClr val="1d2769"/>
                </a:solidFill>
                <a:uFillTx/>
                <a:latin typeface="Arial Black"/>
              </a:rPr>
              <a:t>	</a:t>
            </a:r>
            <a:br>
              <a:rPr sz="2600"/>
            </a:br>
            <a:r>
              <a:rPr b="0" lang="fr-FR" sz="26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M. Arnaud Page</a:t>
            </a:r>
            <a:br>
              <a:rPr sz="2600"/>
            </a:br>
            <a:br>
              <a:rPr sz="2600"/>
            </a:br>
            <a:r>
              <a:rPr b="0" lang="fr-FR" sz="2600" strike="noStrike" u="none">
                <a:solidFill>
                  <a:srgbClr val="1d2769"/>
                </a:solidFill>
                <a:uFillTx/>
                <a:latin typeface="Arial Black"/>
                <a:ea typeface="Junicode Var"/>
              </a:rPr>
              <a:t>Gestionnaire pédagogique L3</a:t>
            </a:r>
            <a:br>
              <a:rPr sz="2600"/>
            </a:br>
            <a:r>
              <a:rPr b="0" lang="fr-FR" sz="26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M. Mohamed Chamakhi</a:t>
            </a:r>
            <a:br>
              <a:rPr sz="2600"/>
            </a:br>
            <a:br>
              <a:rPr sz="2600"/>
            </a:br>
            <a:r>
              <a:rPr b="1" lang="fr-FR" sz="2600" strike="noStrike" u="none">
                <a:solidFill>
                  <a:srgbClr val="1d2769"/>
                </a:solidFill>
                <a:uFillTx/>
                <a:latin typeface="Arial Black"/>
                <a:ea typeface="Junicode Var"/>
              </a:rPr>
              <a:t>Coordonnées du secrétariat de L3</a:t>
            </a:r>
            <a:br>
              <a:rPr sz="2600"/>
            </a:br>
            <a:r>
              <a:rPr b="0" lang="en-GB" sz="2600" strike="noStrike" u="none">
                <a:solidFill>
                  <a:srgbClr val="1d2769"/>
                </a:solidFill>
                <a:uFillTx/>
                <a:latin typeface="Wingdings"/>
                <a:ea typeface="Junicode Var"/>
              </a:rPr>
              <a:t></a:t>
            </a:r>
            <a:r>
              <a:rPr b="0" lang="en-GB" sz="26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 01 40 46 32 56. </a:t>
            </a:r>
            <a:br>
              <a:rPr sz="2600"/>
            </a:br>
            <a:br>
              <a:rPr sz="2600"/>
            </a:br>
            <a:r>
              <a:rPr b="0" lang="fr-FR" sz="26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Site </a:t>
            </a:r>
            <a:r>
              <a:rPr b="1" lang="fr-FR" sz="2600" strike="noStrike" u="sng">
                <a:solidFill>
                  <a:srgbClr val="1d2769"/>
                </a:solidFill>
                <a:uFillTx/>
                <a:latin typeface="Arial"/>
                <a:ea typeface="Junicode Var"/>
              </a:rPr>
              <a:t>Sorbonne</a:t>
            </a:r>
            <a:r>
              <a:rPr b="0" lang="fr-FR" sz="26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, </a:t>
            </a:r>
            <a:r>
              <a:rPr b="0" lang="en-GB" sz="26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Bureau G 352 (escalier G, 2e étage), </a:t>
            </a:r>
            <a:r>
              <a:rPr b="1" lang="en-GB" sz="2600" strike="noStrike" u="sng">
                <a:solidFill>
                  <a:srgbClr val="1d2769"/>
                </a:solidFill>
                <a:uFillTx/>
                <a:latin typeface="Arial"/>
                <a:ea typeface="Junicode Var"/>
              </a:rPr>
              <a:t>lundi</a:t>
            </a:r>
            <a:r>
              <a:rPr b="0" lang="fr-FR" sz="26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 10h-12h ; 14h-16h </a:t>
            </a:r>
            <a:endParaRPr b="0" lang="fr-FR" sz="2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90000"/>
              </a:lnSpc>
              <a:spcBef>
                <a:spcPts val="1191"/>
              </a:spcBef>
              <a:spcAft>
                <a:spcPts val="992"/>
              </a:spcAft>
              <a:buNone/>
              <a:tabLst>
                <a:tab algn="l" pos="0"/>
              </a:tabLst>
            </a:pPr>
            <a:br>
              <a:rPr sz="2600"/>
            </a:br>
            <a:r>
              <a:rPr b="0" lang="fr-FR" sz="26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Site </a:t>
            </a:r>
            <a:r>
              <a:rPr b="1" lang="fr-FR" sz="2600" strike="noStrike" u="sng">
                <a:solidFill>
                  <a:srgbClr val="1d2769"/>
                </a:solidFill>
                <a:uFillTx/>
                <a:latin typeface="Arial"/>
                <a:ea typeface="Junicode Var"/>
              </a:rPr>
              <a:t>Clignancourt</a:t>
            </a:r>
            <a:r>
              <a:rPr b="0" lang="fr-FR" sz="26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, Bureau 513 (5ème étage), </a:t>
            </a:r>
            <a:r>
              <a:rPr b="1" lang="fr-FR" sz="2600" strike="noStrike" u="sng">
                <a:solidFill>
                  <a:srgbClr val="1d2769"/>
                </a:solidFill>
                <a:uFillTx/>
                <a:latin typeface="Arial"/>
                <a:ea typeface="Junicode Var"/>
              </a:rPr>
              <a:t>mardi, mercredi et jeudi</a:t>
            </a:r>
            <a:r>
              <a:rPr b="0" lang="fr-FR" sz="26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, 10h-12h ; 14h-16h </a:t>
            </a:r>
            <a:br>
              <a:rPr sz="2600"/>
            </a:br>
            <a:br>
              <a:rPr sz="2600"/>
            </a:br>
            <a:br>
              <a:rPr sz="2600"/>
            </a:br>
            <a:r>
              <a:rPr b="1" lang="fr-FR" sz="2600" strike="noStrike" u="sng">
                <a:solidFill>
                  <a:srgbClr val="1d2769"/>
                </a:solidFill>
                <a:uFillTx/>
                <a:latin typeface="Arial"/>
                <a:ea typeface="Junicode Var"/>
              </a:rPr>
              <a:t>Vendredi</a:t>
            </a:r>
            <a:r>
              <a:rPr b="0" lang="fr-FR" sz="26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 : par mail ou téléphone.</a:t>
            </a:r>
            <a:endParaRPr b="0" lang="fr-FR" sz="2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5" name="PlaceHolder 1"/>
          <p:cNvSpPr>
            <a:spLocks noGrp="1"/>
          </p:cNvSpPr>
          <p:nvPr>
            <p:ph type="title"/>
          </p:nvPr>
        </p:nvSpPr>
        <p:spPr>
          <a:xfrm>
            <a:off x="1451520" y="2205000"/>
            <a:ext cx="1919880" cy="1617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Autofit/>
          </a:bodyPr>
          <a:p>
            <a:pPr indent="0">
              <a:lnSpc>
                <a:spcPts val="15999"/>
              </a:lnSpc>
              <a:buNone/>
              <a:tabLst>
                <a:tab algn="l" pos="0"/>
              </a:tabLst>
            </a:pPr>
            <a:r>
              <a:rPr b="0" lang="fr-FR" sz="16000" strike="noStrike" u="none" cap="all">
                <a:solidFill>
                  <a:srgbClr val="ffffff"/>
                </a:solidFill>
                <a:uFillTx/>
                <a:latin typeface="Arial Black"/>
              </a:rPr>
              <a:t>2</a:t>
            </a:r>
            <a:endParaRPr b="0" lang="fr-FR" sz="16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96" name="PlaceHolder 2"/>
          <p:cNvSpPr>
            <a:spLocks noGrp="1"/>
          </p:cNvSpPr>
          <p:nvPr>
            <p:ph/>
          </p:nvPr>
        </p:nvSpPr>
        <p:spPr>
          <a:xfrm>
            <a:off x="1549440" y="3944880"/>
            <a:ext cx="10016640" cy="131760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Autofit/>
          </a:bodyPr>
          <a:p>
            <a:pPr indent="0">
              <a:lnSpc>
                <a:spcPct val="110000"/>
              </a:lnSpc>
              <a:buNone/>
              <a:tabLst>
                <a:tab algn="l" pos="0"/>
              </a:tabLst>
            </a:pPr>
            <a:r>
              <a:rPr b="0" lang="fr-FR" sz="4800" strike="noStrike" u="none" cap="all">
                <a:solidFill>
                  <a:srgbClr val="ffffff"/>
                </a:solidFill>
                <a:uFillTx/>
                <a:latin typeface="Arial"/>
              </a:rPr>
              <a:t>CONTACTS ET INFORMATIONS</a:t>
            </a:r>
            <a:endParaRPr b="0" lang="fr-FR" sz="4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7" name="Image 6" descr=""/>
          <p:cNvPicPr/>
          <p:nvPr/>
        </p:nvPicPr>
        <p:blipFill>
          <a:blip r:embed="rId1"/>
          <a:stretch/>
        </p:blipFill>
        <p:spPr>
          <a:xfrm>
            <a:off x="-720" y="3933000"/>
            <a:ext cx="4331160" cy="29505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98" name="PlaceHolder 1"/>
          <p:cNvSpPr>
            <a:spLocks noGrp="1"/>
          </p:cNvSpPr>
          <p:nvPr>
            <p:ph type="title"/>
          </p:nvPr>
        </p:nvSpPr>
        <p:spPr>
          <a:xfrm>
            <a:off x="397080" y="1083960"/>
            <a:ext cx="8782560" cy="59356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 fontScale="92500" lnSpcReduction="19999"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br>
              <a:rPr sz="3400"/>
            </a:br>
            <a:r>
              <a:rPr b="1" lang="fr-FR" sz="3100" strike="noStrike" u="none">
                <a:solidFill>
                  <a:srgbClr val="1d2769"/>
                </a:solidFill>
                <a:uFillTx/>
                <a:latin typeface="Arial"/>
              </a:rPr>
              <a:t>Nos adresses électroniques</a:t>
            </a:r>
            <a:r>
              <a:rPr b="0" lang="fr-FR" sz="3100" strike="noStrike" u="none">
                <a:solidFill>
                  <a:srgbClr val="1d2769"/>
                </a:solidFill>
                <a:uFillTx/>
                <a:latin typeface="Arial"/>
              </a:rPr>
              <a:t>	</a:t>
            </a:r>
            <a:br>
              <a:rPr sz="3100"/>
            </a:br>
            <a:br>
              <a:rPr sz="3100"/>
            </a:br>
            <a:r>
              <a:rPr b="0" lang="fr-FR" sz="3100" strike="noStrike" u="none">
                <a:solidFill>
                  <a:srgbClr val="1d2769"/>
                </a:solidFill>
                <a:uFillTx/>
                <a:latin typeface="Arial"/>
              </a:rPr>
              <a:t>prenom.nom@sorbonne-universite.fr</a:t>
            </a:r>
            <a:br>
              <a:rPr sz="3100"/>
            </a:br>
            <a:r>
              <a:rPr b="0" lang="fr-FR" sz="3100" strike="noStrike" u="none">
                <a:solidFill>
                  <a:srgbClr val="1d2769"/>
                </a:solidFill>
                <a:uFillTx/>
                <a:latin typeface="Arial"/>
              </a:rPr>
              <a:t>	</a:t>
            </a:r>
            <a:r>
              <a:rPr b="0" lang="fr-FR" sz="3100" strike="noStrike" u="none">
                <a:solidFill>
                  <a:srgbClr val="1d2769"/>
                </a:solidFill>
                <a:uFillTx/>
                <a:latin typeface="Arial"/>
              </a:rPr>
              <a:t>Ex. </a:t>
            </a:r>
            <a:r>
              <a:rPr b="0" lang="fr-FR" sz="3100" strike="noStrike" u="sng">
                <a:solidFill>
                  <a:srgbClr val="e6332a"/>
                </a:solidFill>
                <a:uFillTx/>
                <a:latin typeface="Arial"/>
                <a:hlinkClick r:id="rId2"/>
              </a:rPr>
              <a:t>arnaud.page@sorbonne-universite.fr</a:t>
            </a:r>
            <a:br>
              <a:rPr sz="3100"/>
            </a:br>
            <a:r>
              <a:rPr b="0" lang="fr-FR" sz="3100" strike="noStrike" u="sng">
                <a:solidFill>
                  <a:srgbClr val="e6332a"/>
                </a:solidFill>
                <a:uFillTx/>
                <a:latin typeface="Arial"/>
              </a:rPr>
              <a:t>	</a:t>
            </a:r>
            <a:r>
              <a:rPr b="0" lang="fr-FR" sz="3100" strike="noStrike" u="sng">
                <a:solidFill>
                  <a:srgbClr val="e6332a"/>
                </a:solidFill>
                <a:uFillTx/>
                <a:latin typeface="Arial"/>
              </a:rPr>
              <a:t>(page.arnaud@gmail.com)</a:t>
            </a:r>
            <a:br>
              <a:rPr sz="3100"/>
            </a:br>
            <a:r>
              <a:rPr b="0" lang="fr-FR" sz="3100" strike="noStrike" u="none">
                <a:solidFill>
                  <a:srgbClr val="1d2769"/>
                </a:solidFill>
                <a:uFillTx/>
                <a:latin typeface="Arial"/>
              </a:rPr>
              <a:t>	</a:t>
            </a:r>
            <a:r>
              <a:rPr b="0" lang="fr-FR" sz="3100" strike="noStrike" u="none">
                <a:solidFill>
                  <a:srgbClr val="1d2769"/>
                </a:solidFill>
                <a:uFillTx/>
                <a:latin typeface="Arial"/>
              </a:rPr>
              <a:t>mohamed.chamakhi@sorbonne-universite.fr</a:t>
            </a:r>
            <a:br>
              <a:rPr sz="3100"/>
            </a:br>
            <a:br>
              <a:rPr sz="3100"/>
            </a:br>
            <a:r>
              <a:rPr b="1" lang="en-GB" sz="3100" strike="noStrike" u="none">
                <a:solidFill>
                  <a:srgbClr val="1d2769"/>
                </a:solidFill>
                <a:uFillTx/>
                <a:latin typeface="Arial"/>
              </a:rPr>
              <a:t>Annuaire des enseignant.e.s</a:t>
            </a:r>
            <a:br>
              <a:rPr sz="3100"/>
            </a:br>
            <a:br>
              <a:rPr sz="3100"/>
            </a:br>
            <a:r>
              <a:rPr b="0" lang="en-GB" sz="3100" strike="noStrike" u="none">
                <a:solidFill>
                  <a:srgbClr val="1d2769"/>
                </a:solidFill>
                <a:uFillTx/>
                <a:latin typeface="Arial"/>
              </a:rPr>
              <a:t>Toutes les adresses mails des enseignant.e.s se trouvent à la fin de la brochure de Licence en ligne  sur Moodle</a:t>
            </a:r>
            <a:br>
              <a:rPr sz="3100"/>
            </a:br>
            <a:br>
              <a:rPr sz="3100"/>
            </a:br>
            <a:br>
              <a:rPr sz="2400"/>
            </a:br>
            <a:br>
              <a:rPr sz="3200"/>
            </a:br>
            <a:br>
              <a:rPr sz="2200"/>
            </a:br>
            <a:r>
              <a:rPr b="0" lang="en-GB" sz="2200" strike="noStrike" u="none">
                <a:solidFill>
                  <a:srgbClr val="1d2769"/>
                </a:solidFill>
                <a:uFillTx/>
                <a:latin typeface="Arial Black"/>
              </a:rPr>
              <a:t> </a:t>
            </a:r>
            <a:endParaRPr b="0" lang="fr-FR" sz="2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9" name="Image 6" descr=""/>
          <p:cNvPicPr/>
          <p:nvPr/>
        </p:nvPicPr>
        <p:blipFill>
          <a:blip r:embed="rId1"/>
          <a:stretch/>
        </p:blipFill>
        <p:spPr>
          <a:xfrm>
            <a:off x="0" y="3683160"/>
            <a:ext cx="4696200" cy="3199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00" name="PlaceHolder 1"/>
          <p:cNvSpPr>
            <a:spLocks noGrp="1"/>
          </p:cNvSpPr>
          <p:nvPr>
            <p:ph type="title"/>
          </p:nvPr>
        </p:nvSpPr>
        <p:spPr>
          <a:xfrm>
            <a:off x="1271520" y="443160"/>
            <a:ext cx="9790560" cy="615276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</a:rPr>
              <a:t>Avant d’écrire un ou des courriel(s)…</a:t>
            </a:r>
            <a:br>
              <a:rPr sz="3400"/>
            </a:br>
            <a:br>
              <a:rPr sz="3400"/>
            </a:br>
            <a:r>
              <a:rPr b="0" lang="fr-FR" sz="2800" strike="noStrike" u="none">
                <a:solidFill>
                  <a:srgbClr val="1d2769"/>
                </a:solidFill>
                <a:uFillTx/>
                <a:latin typeface="Arial"/>
              </a:rPr>
              <a:t>Vérifiez bien les informations déjà disponibles (brochure de Licence, mails envoyés, ENT…)</a:t>
            </a:r>
            <a:br>
              <a:rPr sz="2800"/>
            </a:br>
            <a:br>
              <a:rPr sz="3400"/>
            </a:br>
            <a:r>
              <a:rPr b="1" lang="fr-FR" sz="3400" strike="noStrike" u="none">
                <a:solidFill>
                  <a:srgbClr val="1d2769"/>
                </a:solidFill>
                <a:uFillTx/>
                <a:latin typeface="Arial Black"/>
              </a:rPr>
              <a:t>Qui sait quoi ?</a:t>
            </a:r>
            <a:br>
              <a:rPr sz="3200"/>
            </a:br>
            <a:br>
              <a:rPr sz="2800"/>
            </a:br>
            <a:r>
              <a:rPr b="0" lang="fr-FR" sz="2800" strike="noStrike" u="none">
                <a:solidFill>
                  <a:srgbClr val="1d2769"/>
                </a:solidFill>
                <a:uFillTx/>
                <a:latin typeface="Arial"/>
              </a:rPr>
              <a:t>Question concernant le contenu ou le déroulement d’un enseignement : posez la question lors des TD (sauf urgence), </a:t>
            </a:r>
            <a:br>
              <a:rPr sz="2800"/>
            </a:br>
            <a:r>
              <a:rPr b="0" lang="fr-FR" sz="2800" strike="noStrike" u="none">
                <a:solidFill>
                  <a:srgbClr val="1d2769"/>
                </a:solidFill>
                <a:uFillTx/>
                <a:latin typeface="Arial"/>
              </a:rPr>
              <a:t>ou à l’enseignant</a:t>
            </a:r>
            <a:r>
              <a:rPr b="0" lang="en-GB" sz="2800" strike="noStrike" u="none">
                <a:solidFill>
                  <a:srgbClr val="1d2769"/>
                </a:solidFill>
                <a:uFillTx/>
                <a:latin typeface="Arial"/>
              </a:rPr>
              <a:t>·e </a:t>
            </a:r>
            <a:r>
              <a:rPr b="0" lang="fr-FR" sz="2800" strike="noStrike" u="none">
                <a:solidFill>
                  <a:srgbClr val="1d2769"/>
                </a:solidFill>
                <a:uFillTx/>
                <a:latin typeface="Arial"/>
              </a:rPr>
              <a:t>qui coordonne la matière</a:t>
            </a:r>
            <a:br>
              <a:rPr sz="2800"/>
            </a:br>
            <a:br>
              <a:rPr sz="2800"/>
            </a:br>
            <a:r>
              <a:rPr b="0" lang="fr-FR" sz="2800" strike="noStrike" u="none">
                <a:solidFill>
                  <a:srgbClr val="1d2769"/>
                </a:solidFill>
                <a:uFillTx/>
                <a:latin typeface="Arial"/>
              </a:rPr>
              <a:t>Question administrative : contactez le gestionnaire pédagogique de la L3, M. Mohamed Chamakhi</a:t>
            </a:r>
            <a:br>
              <a:rPr sz="2800"/>
            </a:br>
            <a:r>
              <a:rPr b="0" lang="fr-FR" sz="2800" strike="noStrike" u="none">
                <a:solidFill>
                  <a:srgbClr val="1d2769"/>
                </a:solidFill>
                <a:uFillTx/>
                <a:latin typeface="Arial"/>
              </a:rPr>
              <a:t>(mohamed.chamakhi@sorbonne-universite.fr )</a:t>
            </a:r>
            <a:endParaRPr b="0" lang="fr-FR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1" name="Image 6" descr=""/>
          <p:cNvPicPr/>
          <p:nvPr/>
        </p:nvPicPr>
        <p:blipFill>
          <a:blip r:embed="rId1"/>
          <a:stretch/>
        </p:blipFill>
        <p:spPr>
          <a:xfrm>
            <a:off x="0" y="4331160"/>
            <a:ext cx="3745080" cy="2551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02" name="PlaceHolder 1"/>
          <p:cNvSpPr>
            <a:spLocks noGrp="1"/>
          </p:cNvSpPr>
          <p:nvPr>
            <p:ph type="title"/>
          </p:nvPr>
        </p:nvSpPr>
        <p:spPr>
          <a:xfrm>
            <a:off x="1343520" y="794880"/>
            <a:ext cx="9862560" cy="4821840"/>
          </a:xfrm>
          <a:prstGeom prst="rect">
            <a:avLst/>
          </a:prstGeom>
          <a:noFill/>
          <a:ln w="9360">
            <a:solidFill>
              <a:srgbClr val="000000"/>
            </a:solidFill>
            <a:round/>
          </a:ln>
        </p:spPr>
        <p:txBody>
          <a:bodyPr lIns="36000" rIns="36000" tIns="0" bIns="0" anchor="t">
            <a:normAutofit fontScale="92500" lnSpcReduction="9999"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fr-FR" sz="3800" strike="noStrike" u="none">
                <a:solidFill>
                  <a:srgbClr val="1d2769"/>
                </a:solidFill>
                <a:uFillTx/>
                <a:latin typeface="Arial Black"/>
              </a:rPr>
              <a:t>Nous allons vous écrire ! </a:t>
            </a:r>
            <a:br>
              <a:rPr sz="3400"/>
            </a:b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</a:rPr>
              <a:t>	</a:t>
            </a:r>
            <a:br>
              <a:rPr sz="3400"/>
            </a:br>
            <a:br>
              <a:rPr sz="3400"/>
            </a:br>
            <a:r>
              <a:rPr b="0" lang="fr-FR" sz="2800" strike="noStrike" u="none">
                <a:solidFill>
                  <a:srgbClr val="1d2769"/>
                </a:solidFill>
                <a:uFillTx/>
                <a:latin typeface="Arial"/>
              </a:rPr>
              <a:t>Indiquez votre adresse mail personnelle dans votre dossier</a:t>
            </a:r>
            <a:br>
              <a:rPr sz="2800"/>
            </a:br>
            <a:r>
              <a:rPr b="0" lang="fr-FR" sz="2800" strike="noStrike" u="none">
                <a:solidFill>
                  <a:srgbClr val="1d2769"/>
                </a:solidFill>
                <a:uFillTx/>
                <a:latin typeface="Arial"/>
              </a:rPr>
              <a:t>et veillez bien à </a:t>
            </a:r>
            <a:r>
              <a:rPr b="1" lang="fr-FR" sz="2800" strike="noStrike" u="none">
                <a:solidFill>
                  <a:srgbClr val="1d2769"/>
                </a:solidFill>
                <a:uFillTx/>
                <a:latin typeface="Arial"/>
              </a:rPr>
              <a:t>rediriger votre adresse mail de l’université </a:t>
            </a:r>
            <a:r>
              <a:rPr b="0" lang="fr-FR" sz="2800" strike="noStrike" u="none">
                <a:solidFill>
                  <a:srgbClr val="1d2769"/>
                </a:solidFill>
                <a:uFillTx/>
                <a:latin typeface="Arial"/>
              </a:rPr>
              <a:t>si vous le souhaitez. Attention: si vous avez une adresse hotmail, outlook ou live, vous ne pourrez pas la rediriger (incompatibilité).</a:t>
            </a:r>
            <a:br>
              <a:rPr sz="2800"/>
            </a:br>
            <a:br>
              <a:rPr sz="2800"/>
            </a:br>
            <a:r>
              <a:rPr b="1" lang="fr-FR" sz="4400" strike="noStrike" u="none">
                <a:solidFill>
                  <a:srgbClr val="1d2769"/>
                </a:solidFill>
                <a:uFillTx/>
                <a:latin typeface="Wingdings"/>
              </a:rPr>
              <a:t></a:t>
            </a:r>
            <a:r>
              <a:rPr b="1" lang="fr-FR" sz="4400" strike="noStrike" u="none">
                <a:solidFill>
                  <a:srgbClr val="1d2769"/>
                </a:solidFill>
                <a:uFillTx/>
                <a:latin typeface="Arial"/>
              </a:rPr>
              <a:t> </a:t>
            </a:r>
            <a:r>
              <a:rPr b="1" lang="fr-FR" sz="2800" strike="noStrike" u="none">
                <a:solidFill>
                  <a:srgbClr val="1d2769"/>
                </a:solidFill>
                <a:uFillTx/>
                <a:latin typeface="Arial"/>
              </a:rPr>
              <a:t>Il est essentiel de consulter sa messagerie de Sorbonne Université très régulièrement.</a:t>
            </a:r>
            <a:br>
              <a:rPr sz="2800"/>
            </a:br>
            <a:br>
              <a:rPr sz="2800"/>
            </a:br>
            <a:br>
              <a:rPr sz="3400"/>
            </a:b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</a:rPr>
              <a:t>	</a:t>
            </a:r>
            <a:endParaRPr b="0" lang="fr-FR" sz="3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" name="Image 8" descr=""/>
          <p:cNvPicPr/>
          <p:nvPr/>
        </p:nvPicPr>
        <p:blipFill>
          <a:blip r:embed="rId1"/>
          <a:srcRect l="0" t="1362" r="1569" b="0"/>
          <a:stretch/>
        </p:blipFill>
        <p:spPr>
          <a:xfrm>
            <a:off x="180000" y="189000"/>
            <a:ext cx="11998080" cy="46702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04" name="Espace réservé du texte 2"/>
          <p:cNvSpPr/>
          <p:nvPr/>
        </p:nvSpPr>
        <p:spPr>
          <a:xfrm>
            <a:off x="409680" y="4860000"/>
            <a:ext cx="12189600" cy="1293480"/>
          </a:xfrm>
          <a:prstGeom prst="rect">
            <a:avLst/>
          </a:prstGeom>
          <a:solidFill>
            <a:schemeClr val="accent4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en-GB" sz="2000" strike="noStrike" u="none" cap="all">
                <a:solidFill>
                  <a:srgbClr val="ffffff"/>
                </a:solidFill>
                <a:uFillTx/>
                <a:latin typeface="Arial"/>
                <a:ea typeface="DejaVu Sans"/>
              </a:rPr>
              <a:t>ENT / Espace Numérique de Travail – UFR d’Etudes anglophones [Mon UFR]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5" name=""/>
          <p:cNvSpPr/>
          <p:nvPr/>
        </p:nvSpPr>
        <p:spPr>
          <a:xfrm>
            <a:off x="1799640" y="1440000"/>
            <a:ext cx="10259640" cy="1439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1" lang="fr-FR" sz="2600" strike="noStrike" u="none">
                <a:solidFill>
                  <a:srgbClr val="000000"/>
                </a:solidFill>
                <a:uFillTx/>
                <a:latin typeface="Arial"/>
                <a:ea typeface="DejaVu Sans"/>
              </a:rPr>
              <a:t>https://moodle-lettres-26.sorbonne-universite.fr/</a:t>
            </a:r>
            <a:endParaRPr b="0" lang="fr-FR" sz="2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006" name="" descr=""/>
          <p:cNvPicPr/>
          <p:nvPr/>
        </p:nvPicPr>
        <p:blipFill>
          <a:blip r:embed="rId1"/>
          <a:stretch/>
        </p:blipFill>
        <p:spPr>
          <a:xfrm>
            <a:off x="540000" y="2109960"/>
            <a:ext cx="10415880" cy="400968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7" name="Image 6" descr=""/>
          <p:cNvPicPr/>
          <p:nvPr/>
        </p:nvPicPr>
        <p:blipFill>
          <a:blip r:embed="rId1"/>
          <a:stretch/>
        </p:blipFill>
        <p:spPr>
          <a:xfrm>
            <a:off x="0" y="4365000"/>
            <a:ext cx="3639600" cy="2479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08" name="PlaceHolder 1"/>
          <p:cNvSpPr>
            <a:spLocks noGrp="1"/>
          </p:cNvSpPr>
          <p:nvPr>
            <p:ph type="title"/>
          </p:nvPr>
        </p:nvSpPr>
        <p:spPr>
          <a:xfrm>
            <a:off x="1199520" y="476640"/>
            <a:ext cx="10222560" cy="62236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  <a:ea typeface="PingFang SC"/>
              </a:rPr>
              <a:t>TOUT</a:t>
            </a:r>
            <a:r>
              <a:rPr b="0" i="1" lang="fr-FR" sz="3400" strike="noStrike" u="none">
                <a:solidFill>
                  <a:srgbClr val="1d2769"/>
                </a:solidFill>
                <a:uFillTx/>
                <a:latin typeface="Arial Black"/>
                <a:ea typeface="PingFang SC"/>
              </a:rPr>
              <a:t> </a:t>
            </a: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  <a:ea typeface="PingFang SC"/>
              </a:rPr>
              <a:t>est dans notre brochure de Licence!</a:t>
            </a:r>
            <a:br>
              <a:rPr sz="3400"/>
            </a:br>
            <a:br>
              <a:rPr sz="3400"/>
            </a:br>
            <a:r>
              <a:rPr b="0" lang="fr-FR" sz="2800" strike="noStrike" u="none">
                <a:solidFill>
                  <a:srgbClr val="1d2769"/>
                </a:solidFill>
                <a:uFillTx/>
                <a:latin typeface="Arial"/>
                <a:ea typeface="PingFang SC"/>
              </a:rPr>
              <a:t>Elle est en ligne. N’hésitez pas à la télécharger en PDF sur votre ordinateur, votre téléphone ou votre tablette:</a:t>
            </a:r>
            <a:br>
              <a:rPr sz="2800"/>
            </a:br>
            <a:br>
              <a:rPr sz="2800"/>
            </a:br>
            <a:r>
              <a:rPr b="0" lang="en-GB" sz="3100" strike="noStrike" u="none">
                <a:solidFill>
                  <a:srgbClr val="000000"/>
                </a:solidFill>
                <a:uFillTx/>
                <a:latin typeface="Arial"/>
                <a:ea typeface="PingFang SC"/>
              </a:rPr>
              <a:t>https://moodle-lettres-26.sorbonne-universite.fr/mod/folder/view.php?id=10297</a:t>
            </a:r>
            <a:br>
              <a:rPr sz="2800"/>
            </a:br>
            <a:br>
              <a:rPr sz="3100"/>
            </a:br>
            <a:endParaRPr b="0" lang="fr-FR" sz="31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9" name="PlaceHolder 1"/>
          <p:cNvSpPr>
            <a:spLocks noGrp="1"/>
          </p:cNvSpPr>
          <p:nvPr>
            <p:ph type="title"/>
          </p:nvPr>
        </p:nvSpPr>
        <p:spPr>
          <a:xfrm>
            <a:off x="1451520" y="2205000"/>
            <a:ext cx="1919880" cy="1617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Autofit/>
          </a:bodyPr>
          <a:p>
            <a:pPr indent="0">
              <a:lnSpc>
                <a:spcPts val="15999"/>
              </a:lnSpc>
              <a:buNone/>
              <a:tabLst>
                <a:tab algn="l" pos="0"/>
              </a:tabLst>
            </a:pPr>
            <a:r>
              <a:rPr b="0" lang="fr-FR" sz="16000" strike="noStrike" u="none" cap="all">
                <a:solidFill>
                  <a:srgbClr val="ffffff"/>
                </a:solidFill>
                <a:uFillTx/>
                <a:latin typeface="Arial Black"/>
              </a:rPr>
              <a:t>3</a:t>
            </a:r>
            <a:endParaRPr b="0" lang="fr-FR" sz="16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10" name="PlaceHolder 2"/>
          <p:cNvSpPr>
            <a:spLocks noGrp="1"/>
          </p:cNvSpPr>
          <p:nvPr>
            <p:ph/>
          </p:nvPr>
        </p:nvSpPr>
        <p:spPr>
          <a:xfrm>
            <a:off x="1549440" y="3944880"/>
            <a:ext cx="10016640" cy="131760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Autofit/>
          </a:bodyPr>
          <a:p>
            <a:pPr indent="0">
              <a:lnSpc>
                <a:spcPct val="110000"/>
              </a:lnSpc>
              <a:buNone/>
              <a:tabLst>
                <a:tab algn="l" pos="0"/>
              </a:tabLst>
            </a:pPr>
            <a:r>
              <a:rPr b="0" lang="fr-FR" sz="4800" strike="noStrike" u="none" cap="all">
                <a:solidFill>
                  <a:srgbClr val="ffffff"/>
                </a:solidFill>
                <a:uFillTx/>
                <a:latin typeface="Arial"/>
              </a:rPr>
              <a:t>Les enseignements de L3</a:t>
            </a:r>
            <a:endParaRPr b="0" lang="fr-FR" sz="4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1" name="Image 2" descr=""/>
          <p:cNvPicPr/>
          <p:nvPr/>
        </p:nvPicPr>
        <p:blipFill>
          <a:blip r:embed="rId1"/>
          <a:stretch/>
        </p:blipFill>
        <p:spPr>
          <a:xfrm>
            <a:off x="18360" y="4805640"/>
            <a:ext cx="3155400" cy="21495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12" name="PlaceHolder 1"/>
          <p:cNvSpPr>
            <a:spLocks noGrp="1"/>
          </p:cNvSpPr>
          <p:nvPr>
            <p:ph type="title"/>
          </p:nvPr>
        </p:nvSpPr>
        <p:spPr>
          <a:xfrm>
            <a:off x="277200" y="180000"/>
            <a:ext cx="11062080" cy="57196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 fontScale="92500" lnSpcReduction="9999"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br>
              <a:rPr sz="3400"/>
            </a:b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</a:rPr>
              <a:t>La structure des </a:t>
            </a:r>
            <a:br>
              <a:rPr sz="3400"/>
            </a:b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</a:rPr>
              <a:t>enseignements</a:t>
            </a:r>
            <a:br>
              <a:rPr sz="3400"/>
            </a:b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</a:rPr>
              <a:t>pour la mono-</a:t>
            </a:r>
            <a:br>
              <a:rPr sz="3400"/>
            </a:b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</a:rPr>
              <a:t>licence anglais</a:t>
            </a:r>
            <a:br>
              <a:rPr sz="3400"/>
            </a:br>
            <a:br>
              <a:rPr sz="3400"/>
            </a:br>
            <a:br>
              <a:rPr sz="3400"/>
            </a:br>
            <a:br>
              <a:rPr sz="3400"/>
            </a:br>
            <a:br>
              <a:rPr sz="3400"/>
            </a:br>
            <a:br>
              <a:rPr sz="3400"/>
            </a:br>
            <a:r>
              <a:rPr b="0" lang="fr-FR" sz="2200" strike="noStrike" u="none">
                <a:solidFill>
                  <a:srgbClr val="1d2769"/>
                </a:solidFill>
                <a:uFillTx/>
                <a:latin typeface="Arial"/>
              </a:rPr>
              <a:t>(pour les doubles licences, il faut</a:t>
            </a:r>
            <a:br>
              <a:rPr sz="2200"/>
            </a:br>
            <a:r>
              <a:rPr b="0" lang="fr-FR" sz="2200" strike="noStrike" u="none">
                <a:solidFill>
                  <a:srgbClr val="1d2769"/>
                </a:solidFill>
                <a:uFillTx/>
                <a:latin typeface="Arial"/>
              </a:rPr>
              <a:t>se reporter aux brochures des </a:t>
            </a:r>
            <a:br>
              <a:rPr sz="2200"/>
            </a:br>
            <a:r>
              <a:rPr b="0" lang="fr-FR" sz="2200" strike="noStrike" u="none">
                <a:solidFill>
                  <a:srgbClr val="1d2769"/>
                </a:solidFill>
                <a:uFillTx/>
                <a:latin typeface="Arial"/>
              </a:rPr>
              <a:t>autres UFR concernées) </a:t>
            </a: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</a:rPr>
              <a:t>	</a:t>
            </a:r>
            <a:endParaRPr b="0" lang="fr-FR" sz="3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013" name="" descr=""/>
          <p:cNvPicPr/>
          <p:nvPr/>
        </p:nvPicPr>
        <p:blipFill>
          <a:blip r:embed="rId2"/>
          <a:stretch/>
        </p:blipFill>
        <p:spPr>
          <a:xfrm>
            <a:off x="4014360" y="720000"/>
            <a:ext cx="8044920" cy="539928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4" name="PlaceHolder 7"/>
          <p:cNvSpPr/>
          <p:nvPr/>
        </p:nvSpPr>
        <p:spPr>
          <a:xfrm>
            <a:off x="1260000" y="865440"/>
            <a:ext cx="9539280" cy="5433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00" rIns="36000" tIns="0" bIns="0" anchor="t">
            <a:normAutofit lnSpcReduction="9999"/>
          </a:bodyPr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  <a:ea typeface="PingFang SC"/>
              </a:rPr>
              <a:t>L’UE 1 – Langue Ecrite et parlée</a:t>
            </a:r>
            <a:br>
              <a:rPr sz="3400"/>
            </a:br>
            <a:br>
              <a:rPr sz="3400"/>
            </a:br>
            <a:br>
              <a:rPr sz="2800"/>
            </a:br>
            <a:br>
              <a:rPr sz="2800"/>
            </a:br>
            <a:r>
              <a:rPr b="1" lang="fr-FR" sz="2800" strike="noStrike" u="none">
                <a:solidFill>
                  <a:srgbClr val="000000"/>
                </a:solidFill>
                <a:uFillTx/>
                <a:latin typeface="Arial"/>
                <a:ea typeface="PingFang SC"/>
              </a:rPr>
              <a:t>Linguistique</a:t>
            </a:r>
            <a:r>
              <a:rPr b="0" lang="fr-FR" sz="2800" strike="noStrike" u="none">
                <a:solidFill>
                  <a:srgbClr val="000000"/>
                </a:solidFill>
                <a:uFillTx/>
                <a:latin typeface="Arial"/>
                <a:ea typeface="PingFang SC"/>
              </a:rPr>
              <a:t> L5ANM1GR : 1h CM + 1h30 TD</a:t>
            </a:r>
            <a:br>
              <a:rPr sz="2800"/>
            </a:br>
            <a:r>
              <a:rPr b="0" lang="fr-FR" sz="2800" strike="noStrike" u="none">
                <a:solidFill>
                  <a:srgbClr val="000000"/>
                </a:solidFill>
                <a:uFillTx/>
                <a:latin typeface="Arial"/>
                <a:ea typeface="PingFang SC"/>
              </a:rPr>
              <a:t>ET </a:t>
            </a:r>
            <a:r>
              <a:rPr b="1" lang="fr-FR" sz="2800" strike="noStrike" u="none">
                <a:solidFill>
                  <a:srgbClr val="000000"/>
                </a:solidFill>
                <a:uFillTx/>
                <a:latin typeface="Arial"/>
                <a:ea typeface="PingFang SC"/>
              </a:rPr>
              <a:t>Thème</a:t>
            </a:r>
            <a:r>
              <a:rPr b="0" lang="fr-FR" sz="2800" strike="noStrike" u="none">
                <a:solidFill>
                  <a:srgbClr val="000000"/>
                </a:solidFill>
                <a:uFillTx/>
                <a:latin typeface="Arial"/>
                <a:ea typeface="PingFang SC"/>
              </a:rPr>
              <a:t> : L5ANM4TH :  1h30 TD</a:t>
            </a:r>
            <a:br>
              <a:rPr sz="2800"/>
            </a:br>
            <a:r>
              <a:rPr b="0" lang="fr-FR" sz="2800" strike="noStrike" u="none">
                <a:solidFill>
                  <a:srgbClr val="000000"/>
                </a:solidFill>
                <a:uFillTx/>
                <a:latin typeface="Arial"/>
                <a:ea typeface="PingFang SC"/>
              </a:rPr>
              <a:t>ET </a:t>
            </a:r>
            <a:r>
              <a:rPr b="1" lang="fr-FR" sz="2800" strike="noStrike" u="none">
                <a:solidFill>
                  <a:srgbClr val="000000"/>
                </a:solidFill>
                <a:uFillTx/>
                <a:latin typeface="Arial"/>
                <a:ea typeface="PingFang SC"/>
              </a:rPr>
              <a:t>Version</a:t>
            </a:r>
            <a:r>
              <a:rPr b="0" lang="fr-FR" sz="2800" strike="noStrike" u="none">
                <a:solidFill>
                  <a:srgbClr val="000000"/>
                </a:solidFill>
                <a:uFillTx/>
                <a:latin typeface="Arial"/>
                <a:ea typeface="PingFang SC"/>
              </a:rPr>
              <a:t> : L5ANM4VE : 1h30 TD</a:t>
            </a:r>
            <a:br>
              <a:rPr sz="2800"/>
            </a:br>
            <a:br>
              <a:rPr sz="2800"/>
            </a:br>
            <a:r>
              <a:rPr b="0" lang="fr-FR" sz="2800" strike="noStrike" u="none">
                <a:solidFill>
                  <a:srgbClr val="000000"/>
                </a:solidFill>
                <a:uFillTx/>
                <a:latin typeface="Arial"/>
                <a:ea typeface="PingFang SC"/>
              </a:rPr>
              <a:t>ET </a:t>
            </a:r>
            <a:br>
              <a:rPr sz="2800"/>
            </a:br>
            <a:r>
              <a:rPr b="0" lang="fr-FR" sz="2800" strike="noStrike" u="none">
                <a:solidFill>
                  <a:srgbClr val="000000"/>
                </a:solidFill>
                <a:uFillTx/>
                <a:latin typeface="Arial"/>
                <a:ea typeface="PingFang SC"/>
              </a:rPr>
              <a:t>	</a:t>
            </a:r>
            <a:r>
              <a:rPr b="1" lang="fr-FR" sz="2800" strike="noStrike" u="none">
                <a:solidFill>
                  <a:srgbClr val="000000"/>
                </a:solidFill>
                <a:uFillTx/>
                <a:latin typeface="Arial"/>
                <a:ea typeface="PingFang SC"/>
              </a:rPr>
              <a:t>Histoire de la langue</a:t>
            </a:r>
            <a:r>
              <a:rPr b="0" lang="fr-FR" sz="2800" strike="noStrike" u="none">
                <a:solidFill>
                  <a:srgbClr val="000000"/>
                </a:solidFill>
                <a:uFillTx/>
                <a:latin typeface="Arial"/>
                <a:ea typeface="PingFang SC"/>
              </a:rPr>
              <a:t> L5AN1HIL : 1h CM + 1h TD </a:t>
            </a:r>
            <a:br>
              <a:rPr sz="2800"/>
            </a:br>
            <a:r>
              <a:rPr b="0" lang="fr-FR" sz="2800" strike="noStrike" u="none">
                <a:solidFill>
                  <a:srgbClr val="000000"/>
                </a:solidFill>
                <a:uFillTx/>
                <a:latin typeface="Arial"/>
                <a:ea typeface="PingFang SC"/>
              </a:rPr>
              <a:t>OU </a:t>
            </a:r>
            <a:r>
              <a:rPr b="0" lang="fr-FR" sz="2800" strike="noStrike" u="none">
                <a:solidFill>
                  <a:srgbClr val="000000"/>
                </a:solidFill>
                <a:uFillTx/>
                <a:latin typeface="Arial"/>
                <a:ea typeface="PingFang SC"/>
              </a:rPr>
              <a:t>	</a:t>
            </a:r>
            <a:r>
              <a:rPr b="1" lang="fr-FR" sz="2800" strike="noStrike" u="none">
                <a:solidFill>
                  <a:srgbClr val="000000"/>
                </a:solidFill>
                <a:uFillTx/>
                <a:latin typeface="Arial"/>
                <a:ea typeface="PingFang SC"/>
              </a:rPr>
              <a:t>Phonologie</a:t>
            </a:r>
            <a:r>
              <a:rPr b="0" lang="fr-FR" sz="2800" strike="noStrike" u="none">
                <a:solidFill>
                  <a:srgbClr val="000000"/>
                </a:solidFill>
                <a:uFillTx/>
                <a:latin typeface="Arial"/>
                <a:ea typeface="PingFang SC"/>
              </a:rPr>
              <a:t> L5AN1PHO :  1h CM + 1h TD </a:t>
            </a:r>
            <a:br>
              <a:rPr sz="2800"/>
            </a:br>
            <a:br>
              <a:rPr sz="2800"/>
            </a:br>
            <a:br>
              <a:rPr sz="2800"/>
            </a:br>
            <a:br>
              <a:rPr sz="2800"/>
            </a:br>
            <a:endParaRPr b="0" lang="fr-FR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5" name="PlaceHolder 8"/>
          <p:cNvSpPr/>
          <p:nvPr/>
        </p:nvSpPr>
        <p:spPr>
          <a:xfrm>
            <a:off x="1260000" y="865440"/>
            <a:ext cx="9539280" cy="5433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00" rIns="36000" tIns="0" bIns="0" anchor="t">
            <a:normAutofit lnSpcReduction="9999"/>
          </a:bodyPr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  <a:ea typeface="PingFang SC"/>
              </a:rPr>
              <a:t>L’UE 2 – Cultures des mondes anglophones</a:t>
            </a:r>
            <a:br>
              <a:rPr sz="3400"/>
            </a:br>
            <a:br>
              <a:rPr sz="3400"/>
            </a:br>
            <a:br>
              <a:rPr sz="2800"/>
            </a:br>
            <a:br>
              <a:rPr sz="2800"/>
            </a:br>
            <a:r>
              <a:rPr b="1" lang="fr-FR" sz="2800" strike="noStrike" u="none">
                <a:solidFill>
                  <a:srgbClr val="000000"/>
                </a:solidFill>
                <a:uFillTx/>
                <a:latin typeface="Arial"/>
                <a:ea typeface="PingFang SC"/>
              </a:rPr>
              <a:t>Civilisation américaine L5ANM2CA</a:t>
            </a:r>
            <a:r>
              <a:rPr b="0" lang="fr-FR" sz="2800" strike="noStrike" u="none">
                <a:solidFill>
                  <a:srgbClr val="000000"/>
                </a:solidFill>
                <a:uFillTx/>
                <a:latin typeface="Arial"/>
                <a:ea typeface="PingFang SC"/>
              </a:rPr>
              <a:t>  1h CM + 2h TD</a:t>
            </a:r>
            <a:br>
              <a:rPr sz="2800"/>
            </a:br>
            <a:br>
              <a:rPr sz="2800"/>
            </a:br>
            <a:r>
              <a:rPr b="0" lang="fr-FR" sz="2800" strike="noStrike" u="none">
                <a:solidFill>
                  <a:srgbClr val="000000"/>
                </a:solidFill>
                <a:uFillTx/>
                <a:latin typeface="Arial"/>
                <a:ea typeface="PingFang SC"/>
              </a:rPr>
              <a:t>ET</a:t>
            </a:r>
            <a:br>
              <a:rPr sz="2800"/>
            </a:br>
            <a:br>
              <a:rPr sz="2800"/>
            </a:br>
            <a:r>
              <a:rPr b="1" lang="fr-FR" sz="2800" strike="noStrike" u="none">
                <a:solidFill>
                  <a:srgbClr val="000000"/>
                </a:solidFill>
                <a:uFillTx/>
                <a:latin typeface="Arial"/>
                <a:ea typeface="PingFang SC"/>
              </a:rPr>
              <a:t>Littérature américaine</a:t>
            </a:r>
            <a:r>
              <a:rPr b="0" lang="fr-FR" sz="2800" strike="noStrike" u="none">
                <a:solidFill>
                  <a:srgbClr val="000000"/>
                </a:solidFill>
                <a:uFillTx/>
                <a:latin typeface="Arial"/>
                <a:ea typeface="PingFang SC"/>
              </a:rPr>
              <a:t> L5ANM3LA 1h CM + 2h TD</a:t>
            </a:r>
            <a:br>
              <a:rPr sz="2800"/>
            </a:br>
            <a:br>
              <a:rPr sz="2800"/>
            </a:br>
            <a:br>
              <a:rPr sz="2800"/>
            </a:br>
            <a:br>
              <a:rPr sz="2800"/>
            </a:br>
            <a:endParaRPr b="0" lang="fr-FR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6" name="Image 3" descr=""/>
          <p:cNvPicPr/>
          <p:nvPr/>
        </p:nvPicPr>
        <p:blipFill>
          <a:blip r:embed="rId1"/>
          <a:stretch/>
        </p:blipFill>
        <p:spPr>
          <a:xfrm>
            <a:off x="0" y="3944160"/>
            <a:ext cx="4273560" cy="2911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17" name="PlaceHolder 1"/>
          <p:cNvSpPr>
            <a:spLocks noGrp="1"/>
          </p:cNvSpPr>
          <p:nvPr>
            <p:ph type="title"/>
          </p:nvPr>
        </p:nvSpPr>
        <p:spPr>
          <a:xfrm>
            <a:off x="1487520" y="1052640"/>
            <a:ext cx="9862560" cy="52876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 fontScale="70000" lnSpcReduction="19999"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</a:rPr>
              <a:t>L’UE 3 – Options de spécialistes / Parcours</a:t>
            </a:r>
            <a:br>
              <a:rPr sz="3400"/>
            </a:br>
            <a:br>
              <a:rPr sz="3400"/>
            </a:br>
            <a:br>
              <a:rPr sz="3400"/>
            </a:br>
            <a:r>
              <a:rPr b="0" lang="fr-FR" sz="2800" strike="noStrike" u="none">
                <a:solidFill>
                  <a:srgbClr val="1d2769"/>
                </a:solidFill>
                <a:uFillTx/>
                <a:latin typeface="Arial Black"/>
              </a:rPr>
              <a:t>Parcours </a:t>
            </a:r>
            <a:r>
              <a:rPr b="0" lang="fr-FR" sz="2800" strike="noStrike" u="none">
                <a:solidFill>
                  <a:srgbClr val="1d2769"/>
                </a:solidFill>
                <a:uFillTx/>
                <a:latin typeface="Arial Black"/>
              </a:rPr>
              <a:t>	</a:t>
            </a:r>
            <a:r>
              <a:rPr b="0" lang="fr-FR" sz="2800" strike="noStrike" u="none">
                <a:solidFill>
                  <a:srgbClr val="1d2769"/>
                </a:solidFill>
                <a:uFillTx/>
                <a:latin typeface="Arial Black"/>
              </a:rPr>
              <a:t>Humanités environnementales</a:t>
            </a:r>
            <a:br>
              <a:rPr sz="2800"/>
            </a:br>
            <a:r>
              <a:rPr b="0" lang="fr-FR" sz="2800" strike="noStrike" u="none">
                <a:solidFill>
                  <a:srgbClr val="1d2769"/>
                </a:solidFill>
                <a:uFillTx/>
                <a:latin typeface="Arial Black"/>
              </a:rPr>
              <a:t>	</a:t>
            </a:r>
            <a:r>
              <a:rPr b="0" lang="fr-FR" sz="2800" strike="noStrike" u="none">
                <a:solidFill>
                  <a:srgbClr val="1d2769"/>
                </a:solidFill>
                <a:uFillTx/>
                <a:latin typeface="Arial Black"/>
              </a:rPr>
              <a:t>	</a:t>
            </a:r>
            <a:r>
              <a:rPr b="0" lang="fr-FR" sz="2800" strike="noStrike" u="none">
                <a:solidFill>
                  <a:srgbClr val="1d2769"/>
                </a:solidFill>
                <a:uFillTx/>
                <a:latin typeface="Arial Black"/>
              </a:rPr>
              <a:t>	</a:t>
            </a:r>
            <a:r>
              <a:rPr b="0" lang="fr-FR" sz="2800" strike="noStrike" u="none">
                <a:solidFill>
                  <a:srgbClr val="1d2769"/>
                </a:solidFill>
                <a:uFillTx/>
                <a:latin typeface="Arial Black"/>
              </a:rPr>
              <a:t>Cultures visuelles et matérielles</a:t>
            </a:r>
            <a:br>
              <a:rPr sz="2800"/>
            </a:br>
            <a:r>
              <a:rPr b="0" lang="fr-FR" sz="2800" strike="noStrike" u="none">
                <a:solidFill>
                  <a:srgbClr val="1d2769"/>
                </a:solidFill>
                <a:uFillTx/>
                <a:latin typeface="Arial Black"/>
              </a:rPr>
              <a:t>	</a:t>
            </a:r>
            <a:r>
              <a:rPr b="0" lang="fr-FR" sz="2800" strike="noStrike" u="none">
                <a:solidFill>
                  <a:srgbClr val="1d2769"/>
                </a:solidFill>
                <a:uFillTx/>
                <a:latin typeface="Arial Black"/>
              </a:rPr>
              <a:t>	</a:t>
            </a:r>
            <a:r>
              <a:rPr b="0" lang="fr-FR" sz="2800" strike="noStrike" u="none">
                <a:solidFill>
                  <a:srgbClr val="1d2769"/>
                </a:solidFill>
                <a:uFillTx/>
                <a:latin typeface="Arial Black"/>
              </a:rPr>
              <a:t>	</a:t>
            </a:r>
            <a:r>
              <a:rPr b="0" lang="fr-FR" sz="2800" strike="noStrike" u="none">
                <a:solidFill>
                  <a:srgbClr val="1d2769"/>
                </a:solidFill>
                <a:uFillTx/>
                <a:latin typeface="Arial Black"/>
              </a:rPr>
              <a:t>Humanités numériques</a:t>
            </a:r>
            <a:br>
              <a:rPr sz="2800"/>
            </a:br>
            <a:br>
              <a:rPr sz="2800"/>
            </a:br>
            <a:br>
              <a:rPr sz="2800"/>
            </a:br>
            <a:r>
              <a:rPr b="0" lang="fr-FR" sz="2800" strike="noStrike" u="none">
                <a:solidFill>
                  <a:srgbClr val="1d2769"/>
                </a:solidFill>
                <a:uFillTx/>
                <a:latin typeface="Arial Black"/>
              </a:rPr>
              <a:t>1 enseignement de parcours et 1 option de spécialistes</a:t>
            </a:r>
            <a:br>
              <a:rPr sz="2800"/>
            </a:br>
            <a:br>
              <a:rPr sz="2800"/>
            </a:br>
            <a:r>
              <a:rPr b="0" lang="fr-FR" sz="2800" strike="noStrike" u="none">
                <a:solidFill>
                  <a:srgbClr val="1d2769"/>
                </a:solidFill>
                <a:uFillTx/>
                <a:latin typeface="Arial Black"/>
              </a:rPr>
              <a:t>Ou 2 options de spécialistes (Parcours Cultures anglophones)</a:t>
            </a:r>
            <a:br>
              <a:rPr sz="2800"/>
            </a:br>
            <a:br>
              <a:rPr sz="2800"/>
            </a:br>
            <a:br>
              <a:rPr sz="2800"/>
            </a:br>
            <a:br>
              <a:rPr sz="2800"/>
            </a:br>
            <a:br>
              <a:rPr sz="2800"/>
            </a:br>
            <a:br>
              <a:rPr sz="2800"/>
            </a:br>
            <a:br>
              <a:rPr sz="2800"/>
            </a:br>
            <a:r>
              <a:rPr b="0" lang="en-GB" sz="2800" strike="noStrike" u="none">
                <a:solidFill>
                  <a:srgbClr val="1d2769"/>
                </a:solidFill>
                <a:uFillTx/>
                <a:latin typeface="Arial"/>
              </a:rPr>
              <a:t>Vous pouvez choisir des parcours différents au S5 et au S6, sauf pour la mention FLE (déterminée dès l’inscription administrative).</a:t>
            </a:r>
            <a:br>
              <a:rPr sz="2800"/>
            </a:br>
            <a:br>
              <a:rPr sz="2800"/>
            </a:br>
            <a:br>
              <a:rPr sz="2800"/>
            </a:br>
            <a:endParaRPr b="0" lang="fr-FR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8" name="Image 4" descr=""/>
          <p:cNvPicPr/>
          <p:nvPr/>
        </p:nvPicPr>
        <p:blipFill>
          <a:blip r:embed="rId1"/>
          <a:stretch/>
        </p:blipFill>
        <p:spPr>
          <a:xfrm>
            <a:off x="0" y="4016160"/>
            <a:ext cx="4167720" cy="2839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19" name="PlaceHolder 1"/>
          <p:cNvSpPr>
            <a:spLocks noGrp="1"/>
          </p:cNvSpPr>
          <p:nvPr>
            <p:ph type="title"/>
          </p:nvPr>
        </p:nvSpPr>
        <p:spPr>
          <a:xfrm>
            <a:off x="1415520" y="443160"/>
            <a:ext cx="10366560" cy="59356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 fontScale="92500" lnSpcReduction="19999"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  <a:ea typeface="PingFang SC"/>
              </a:rPr>
              <a:t>L’UE 4 - Option d’ouverture</a:t>
            </a:r>
            <a:br>
              <a:rPr sz="3400"/>
            </a:br>
            <a:br>
              <a:rPr sz="3400"/>
            </a:b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  <a:ea typeface="PingFang SC"/>
              </a:rPr>
              <a:t>- À choisir en dehors de l’UFR d’Etudes anglophones</a:t>
            </a:r>
            <a:br>
              <a:rPr sz="2700"/>
            </a:br>
            <a:br>
              <a:rPr sz="2700"/>
            </a:b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  <a:ea typeface="PingFang SC"/>
              </a:rPr>
              <a:t>- Différents cours de LV possibles, soit au SIAL, soit dans les UFR de langues </a:t>
            </a:r>
            <a:br>
              <a:rPr sz="2700"/>
            </a:b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  <a:ea typeface="PingFang SC"/>
              </a:rPr>
              <a:t>	</a:t>
            </a: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  <a:ea typeface="PingFang SC"/>
              </a:rPr>
              <a:t>N.B. : les cours pour grands débutants doivent être commencés dès le premier semestre</a:t>
            </a:r>
            <a:br>
              <a:rPr sz="2700"/>
            </a:br>
            <a:br>
              <a:rPr sz="2700"/>
            </a:b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  <a:ea typeface="PingFang SC"/>
              </a:rPr>
              <a:t>- De nombreux cours d’autres UFR sont dispensés en français (musique italienne, culture latine, panorama de la peinture flamande, etc.)</a:t>
            </a:r>
            <a:br>
              <a:rPr sz="2700"/>
            </a:br>
            <a:br>
              <a:rPr sz="2700"/>
            </a:b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  <a:ea typeface="PingFang SC"/>
              </a:rPr>
              <a:t>- Une cinquantaine de sports sont proposés par le Service des Sports de Sorbonne Université. Dates des inscriptions : Début des inscriptions : </a:t>
            </a:r>
            <a:r>
              <a:rPr b="1" lang="fr-FR" sz="2700" strike="noStrike" u="none">
                <a:solidFill>
                  <a:srgbClr val="1d2769"/>
                </a:solidFill>
                <a:highlight>
                  <a:srgbClr val="ffff00"/>
                </a:highlight>
                <a:uFillTx/>
                <a:latin typeface="Arial"/>
                <a:ea typeface="PingFang SC"/>
              </a:rPr>
              <a:t>12 SEPTEMBRE 2026 à 10h</a:t>
            </a: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  <a:ea typeface="PingFang SC"/>
              </a:rPr>
              <a:t> en ligne uniquement au lien suivant :</a:t>
            </a:r>
            <a:r>
              <a:rPr b="0" lang="fr-FR" sz="2700" strike="noStrike" u="sng">
                <a:solidFill>
                  <a:srgbClr val="e6332a"/>
                </a:solidFill>
                <a:uFillTx/>
                <a:latin typeface="Arial"/>
                <a:ea typeface="PingFang SC"/>
                <a:hlinkClick r:id="rId2"/>
              </a:rPr>
              <a:t>https://activites.sorbonne-universite.fr</a:t>
            </a:r>
            <a:br>
              <a:rPr sz="2700"/>
            </a:br>
            <a:br>
              <a:rPr sz="2700"/>
            </a:br>
            <a:br>
              <a:rPr sz="2700"/>
            </a:br>
            <a:br>
              <a:rPr sz="2700"/>
            </a:br>
            <a:r>
              <a:rPr b="0" lang="en-GB" sz="2700" strike="noStrike" u="none">
                <a:solidFill>
                  <a:srgbClr val="1d2769"/>
                </a:solidFill>
                <a:uFillTx/>
                <a:latin typeface="Arial Black"/>
                <a:ea typeface="PingFang SC"/>
              </a:rPr>
              <a:t>Les inscriptions à cette option se font directement auprès de l’UFR concernée ou du SIAL ou du service Sports.</a:t>
            </a:r>
            <a:endParaRPr b="0" lang="fr-FR" sz="2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0" name="Image 9" descr=""/>
          <p:cNvPicPr/>
          <p:nvPr/>
        </p:nvPicPr>
        <p:blipFill>
          <a:blip r:embed="rId1"/>
          <a:stretch/>
        </p:blipFill>
        <p:spPr>
          <a:xfrm>
            <a:off x="0" y="4144320"/>
            <a:ext cx="3984480" cy="27144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21" name="Rectangle 2"/>
          <p:cNvSpPr/>
          <p:nvPr/>
        </p:nvSpPr>
        <p:spPr>
          <a:xfrm>
            <a:off x="1513800" y="1863360"/>
            <a:ext cx="7199280" cy="3748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wrap="none" lIns="304560" rIns="90000" tIns="45000" bIns="45000" anchor="ctr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i="1" lang="fr-FR" sz="20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Projet professionnel 1  (L5ANCTPR)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Projet professionnel : trouver son projet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i="1" lang="fr-FR" sz="20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Projet professionnel 2  (L5ANENPR)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Projet professionnel : enseigner dans le secondaire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i="1" lang="fr-FR" sz="20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Projet professionnel 3 (L5ANGTPR)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Projet professionnel : gestion de projet (MOOC)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i="1" lang="fr-FR" sz="20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Projet professionnel 4  (L5ANINPR)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Projet professionnel : Préparation à la mobilité internationale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22" name="PlaceHolder 13"/>
          <p:cNvSpPr/>
          <p:nvPr/>
        </p:nvSpPr>
        <p:spPr>
          <a:xfrm>
            <a:off x="1144080" y="474840"/>
            <a:ext cx="10222560" cy="534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00" rIns="36000" tIns="0" bIns="0" anchor="t">
            <a:normAutofit/>
          </a:bodyPr>
          <a:p>
            <a:pPr algn="ctr">
              <a:lnSpc>
                <a:spcPct val="100000"/>
              </a:lnSpc>
            </a:pPr>
            <a:endParaRPr b="0" lang="fr-FR" sz="2600" strike="noStrike" u="none">
              <a:solidFill>
                <a:srgbClr val="000000"/>
              </a:solidFill>
              <a:uFillTx/>
              <a:latin typeface="Arial Black"/>
              <a:ea typeface="DejaVu Sans"/>
            </a:endParaRPr>
          </a:p>
        </p:txBody>
      </p:sp>
      <p:sp>
        <p:nvSpPr>
          <p:cNvPr id="1023" name=""/>
          <p:cNvSpPr/>
          <p:nvPr/>
        </p:nvSpPr>
        <p:spPr>
          <a:xfrm>
            <a:off x="540000" y="360000"/>
            <a:ext cx="10259280" cy="288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0" lang="fr-FR" sz="2600" strike="noStrike" u="none">
                <a:solidFill>
                  <a:srgbClr val="1d2769"/>
                </a:solidFill>
                <a:uFillTx/>
                <a:latin typeface="Arial Black"/>
                <a:ea typeface="DejaVu Sans"/>
              </a:rPr>
              <a:t>L’UE 5 - Orientation professionnelle (voir la brochure de Licence pour plus de précisions)</a:t>
            </a:r>
            <a:br>
              <a:rPr sz="2600"/>
            </a:br>
            <a:br>
              <a:rPr sz="2600"/>
            </a:br>
            <a:br>
              <a:rPr sz="2600"/>
            </a:br>
            <a:br>
              <a:rPr sz="2600"/>
            </a:br>
            <a:endParaRPr b="0" lang="fr-FR" sz="2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" name="PlaceHolder 1"/>
          <p:cNvSpPr>
            <a:spLocks noGrp="1"/>
          </p:cNvSpPr>
          <p:nvPr>
            <p:ph type="title"/>
          </p:nvPr>
        </p:nvSpPr>
        <p:spPr>
          <a:xfrm>
            <a:off x="1451520" y="2205000"/>
            <a:ext cx="1919880" cy="1617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Autofit/>
          </a:bodyPr>
          <a:p>
            <a:pPr indent="0">
              <a:lnSpc>
                <a:spcPts val="15999"/>
              </a:lnSpc>
              <a:buNone/>
              <a:tabLst>
                <a:tab algn="l" pos="0"/>
              </a:tabLst>
            </a:pPr>
            <a:r>
              <a:rPr b="0" lang="fr-FR" sz="16000" strike="noStrike" u="none" cap="all">
                <a:solidFill>
                  <a:srgbClr val="ffffff"/>
                </a:solidFill>
                <a:uFillTx/>
                <a:latin typeface="Arial Black"/>
              </a:rPr>
              <a:t>4</a:t>
            </a:r>
            <a:endParaRPr b="0" lang="fr-FR" sz="16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25" name="PlaceHolder 2"/>
          <p:cNvSpPr>
            <a:spLocks noGrp="1"/>
          </p:cNvSpPr>
          <p:nvPr>
            <p:ph/>
          </p:nvPr>
        </p:nvSpPr>
        <p:spPr>
          <a:xfrm>
            <a:off x="1549440" y="3944880"/>
            <a:ext cx="10016640" cy="131760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Autofit/>
          </a:bodyPr>
          <a:p>
            <a:pPr marL="432000" indent="0">
              <a:lnSpc>
                <a:spcPct val="100000"/>
              </a:lnSpc>
              <a:spcBef>
                <a:spcPts val="1417"/>
              </a:spcBef>
              <a:buNone/>
              <a:tabLst>
                <a:tab algn="l" pos="0"/>
              </a:tabLst>
            </a:pPr>
            <a:r>
              <a:rPr b="0" lang="fr-FR" sz="3200" strike="noStrike" u="none">
                <a:solidFill>
                  <a:srgbClr val="ffffff"/>
                </a:solidFill>
                <a:uFillTx/>
                <a:latin typeface="Arial Black"/>
              </a:rPr>
              <a:t>Vos inscriptions</a:t>
            </a: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 6" descr=""/>
          <p:cNvPicPr/>
          <p:nvPr/>
        </p:nvPicPr>
        <p:blipFill>
          <a:blip r:embed="rId1"/>
          <a:stretch/>
        </p:blipFill>
        <p:spPr>
          <a:xfrm>
            <a:off x="6480" y="3717000"/>
            <a:ext cx="4606560" cy="31384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27" name="PlaceHolder 1"/>
          <p:cNvSpPr>
            <a:spLocks noGrp="1"/>
          </p:cNvSpPr>
          <p:nvPr>
            <p:ph type="title"/>
          </p:nvPr>
        </p:nvSpPr>
        <p:spPr>
          <a:xfrm>
            <a:off x="1631520" y="908640"/>
            <a:ext cx="10551240" cy="594684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fr-FR" sz="2700" strike="noStrike" u="none">
                <a:solidFill>
                  <a:srgbClr val="1d2769"/>
                </a:solidFill>
                <a:uFillTx/>
                <a:latin typeface="Arial Black"/>
              </a:rPr>
              <a:t>IA, IP, qu’est-ce que c’est ?</a:t>
            </a:r>
            <a:br>
              <a:rPr sz="2700"/>
            </a:br>
            <a:br>
              <a:rPr sz="2700"/>
            </a:b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</a:rPr>
              <a:t>1) </a:t>
            </a:r>
            <a:r>
              <a:rPr b="0" lang="en-GB" sz="2700" strike="noStrike" u="none">
                <a:solidFill>
                  <a:srgbClr val="1d2769"/>
                </a:solidFill>
                <a:uFillTx/>
                <a:latin typeface="Arial"/>
              </a:rPr>
              <a:t>L’inscription administrative – IA</a:t>
            </a:r>
            <a:br>
              <a:rPr sz="2700"/>
            </a:br>
            <a:r>
              <a:rPr b="0" lang="en-GB" sz="2700" strike="noStrike" u="none">
                <a:solidFill>
                  <a:srgbClr val="1d2769"/>
                </a:solidFill>
                <a:uFillTx/>
                <a:latin typeface="Arial"/>
              </a:rPr>
              <a:t>2) L’inscription pédagogique – IP-Web</a:t>
            </a:r>
            <a:br>
              <a:rPr sz="2700"/>
            </a:br>
            <a:br>
              <a:rPr sz="2700"/>
            </a:br>
            <a:r>
              <a:rPr b="1" lang="fr-FR" sz="2700" strike="noStrike" u="none">
                <a:solidFill>
                  <a:srgbClr val="1d2769"/>
                </a:solidFill>
                <a:uFillTx/>
                <a:latin typeface="Arial"/>
              </a:rPr>
              <a:t>Accédez à l'application IP-web :</a:t>
            </a:r>
            <a:br>
              <a:rPr sz="2700"/>
            </a:br>
            <a:r>
              <a:rPr b="0" lang="fr-FR" sz="2700" strike="noStrike" u="sng">
                <a:solidFill>
                  <a:srgbClr val="e6332a"/>
                </a:solidFill>
                <a:uFillTx/>
                <a:latin typeface="Arial"/>
                <a:hlinkClick r:id="rId2"/>
              </a:rPr>
              <a:t>https://ipweb.sorbonne-universite.fr</a:t>
            </a:r>
            <a:br>
              <a:rPr sz="2700"/>
            </a:br>
            <a:br>
              <a:rPr sz="2700"/>
            </a:br>
            <a:r>
              <a:rPr b="1" lang="fr-FR" sz="2700" strike="noStrike" u="none">
                <a:solidFill>
                  <a:srgbClr val="1d2769"/>
                </a:solidFill>
                <a:uFillTx/>
                <a:latin typeface="Arial"/>
              </a:rPr>
              <a:t>Consultez votre inscription pédagogique :</a:t>
            </a:r>
            <a:br>
              <a:rPr sz="2700"/>
            </a:br>
            <a:r>
              <a:rPr b="0" lang="fr-FR" sz="2700" strike="noStrike" u="sng">
                <a:solidFill>
                  <a:srgbClr val="e6332a"/>
                </a:solidFill>
                <a:uFillTx/>
                <a:latin typeface="Arial"/>
                <a:hlinkClick r:id="rId3"/>
              </a:rPr>
              <a:t>https://ipweb.sorbonne-universite.fr/loginConsultation.jsf</a:t>
            </a:r>
            <a:br>
              <a:rPr sz="2700"/>
            </a:br>
            <a:br>
              <a:rPr sz="2700"/>
            </a:br>
            <a:br>
              <a:rPr sz="2700"/>
            </a:br>
            <a:br>
              <a:rPr sz="2700"/>
            </a:br>
            <a:endParaRPr b="0" lang="fr-FR" sz="2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Image 5" descr=""/>
          <p:cNvPicPr/>
          <p:nvPr/>
        </p:nvPicPr>
        <p:blipFill>
          <a:blip r:embed="rId1"/>
          <a:stretch/>
        </p:blipFill>
        <p:spPr>
          <a:xfrm>
            <a:off x="0" y="1845000"/>
            <a:ext cx="12189600" cy="51825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029" name="Image 7" descr=""/>
          <p:cNvPicPr/>
          <p:nvPr/>
        </p:nvPicPr>
        <p:blipFill>
          <a:blip r:embed="rId2"/>
          <a:stretch/>
        </p:blipFill>
        <p:spPr>
          <a:xfrm>
            <a:off x="7459200" y="5351040"/>
            <a:ext cx="4480200" cy="11224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30" name="PlaceHolder 1"/>
          <p:cNvSpPr>
            <a:spLocks noGrp="1"/>
          </p:cNvSpPr>
          <p:nvPr>
            <p:ph type="title"/>
          </p:nvPr>
        </p:nvSpPr>
        <p:spPr>
          <a:xfrm>
            <a:off x="263520" y="332640"/>
            <a:ext cx="11926080" cy="65116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en-GB" sz="2000" strike="noStrike" u="sng">
                <a:solidFill>
                  <a:srgbClr val="e6332a"/>
                </a:solidFill>
                <a:uFillTx/>
                <a:latin typeface="Arial"/>
                <a:hlinkClick r:id="rId3"/>
              </a:rPr>
              <a:t>https://ipweb.sorbonne-universite.fr/</a:t>
            </a:r>
            <a:r>
              <a:rPr b="0" lang="en-GB" sz="2000" strike="noStrike" u="none">
                <a:solidFill>
                  <a:srgbClr val="1d2769"/>
                </a:solidFill>
                <a:uFillTx/>
                <a:latin typeface="Arial"/>
              </a:rPr>
              <a:t> </a:t>
            </a:r>
            <a:r>
              <a:rPr b="0" lang="en-GB" sz="2000" strike="noStrike" u="none">
                <a:solidFill>
                  <a:srgbClr val="1d2769"/>
                </a:solidFill>
                <a:uFillTx/>
                <a:latin typeface="Arial"/>
              </a:rPr>
              <a:t>	</a:t>
            </a:r>
            <a:r>
              <a:rPr b="0" lang="en-GB" sz="2000" strike="noStrike" u="none">
                <a:solidFill>
                  <a:srgbClr val="1d2769"/>
                </a:solidFill>
                <a:uFillTx/>
                <a:latin typeface="Arial"/>
              </a:rPr>
              <a:t>  </a:t>
            </a: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  <a:ea typeface="Junicode Var"/>
              </a:rPr>
              <a:t>Ouverture des IP-Web</a:t>
            </a:r>
            <a:r>
              <a:rPr b="0" lang="fr-FR" sz="3800" strike="noStrike" u="none">
                <a:solidFill>
                  <a:srgbClr val="1d2769"/>
                </a:solidFill>
                <a:uFillTx/>
                <a:latin typeface="Arial Black"/>
                <a:ea typeface="Junicode Var"/>
              </a:rPr>
              <a:t>	</a:t>
            </a:r>
            <a:r>
              <a:rPr b="0" lang="fr-FR" sz="3800" strike="noStrike" u="none">
                <a:solidFill>
                  <a:srgbClr val="1d2769"/>
                </a:solidFill>
                <a:uFillTx/>
                <a:latin typeface="Arial Black"/>
                <a:ea typeface="Junicode Var"/>
              </a:rPr>
              <a:t>	</a:t>
            </a:r>
            <a:r>
              <a:rPr b="0" lang="en-GB" sz="3400" strike="noStrike" u="none">
                <a:solidFill>
                  <a:srgbClr val="1d2769"/>
                </a:solidFill>
                <a:uFillTx/>
                <a:latin typeface="Arial Black"/>
                <a:ea typeface="Junicode Var"/>
              </a:rPr>
              <a:t>	</a:t>
            </a:r>
            <a:r>
              <a:rPr b="0" lang="en-GB" sz="3400" strike="noStrike" u="none">
                <a:solidFill>
                  <a:srgbClr val="1d2769"/>
                </a:solidFill>
                <a:uFillTx/>
                <a:latin typeface="Arial Black"/>
                <a:ea typeface="Junicode Var"/>
              </a:rPr>
              <a:t>	</a:t>
            </a:r>
            <a:r>
              <a:rPr b="0" lang="en-GB" sz="3400" strike="noStrike" u="none">
                <a:solidFill>
                  <a:srgbClr val="1d2769"/>
                </a:solidFill>
                <a:uFillTx/>
                <a:latin typeface="Arial Black"/>
                <a:ea typeface="Junicode Var"/>
              </a:rPr>
              <a:t>	</a:t>
            </a:r>
            <a:r>
              <a:rPr b="0" lang="en-GB" sz="3400" strike="noStrike" u="none">
                <a:solidFill>
                  <a:srgbClr val="1d2769"/>
                </a:solidFill>
                <a:highlight>
                  <a:srgbClr val="ffffff"/>
                </a:highlight>
                <a:uFillTx/>
                <a:latin typeface="Arial Black"/>
                <a:ea typeface="Junicode Var"/>
              </a:rPr>
              <a:t>	</a:t>
            </a:r>
            <a:r>
              <a:rPr b="0" lang="en-GB" sz="2800" strike="noStrike" u="none">
                <a:solidFill>
                  <a:srgbClr val="1d2769"/>
                </a:solidFill>
                <a:highlight>
                  <a:srgbClr val="ffffff"/>
                </a:highlight>
                <a:uFillTx/>
                <a:latin typeface="Arial"/>
                <a:ea typeface="Junicode Var"/>
              </a:rPr>
              <a:t>double licence : mardi 8 septembre 2026 à 10h</a:t>
            </a:r>
            <a:br>
              <a:rPr sz="2800"/>
            </a:br>
            <a:r>
              <a:rPr b="0" lang="en-GB" sz="2800" strike="noStrike" u="none">
                <a:solidFill>
                  <a:srgbClr val="1d2769"/>
                </a:solidFill>
                <a:highlight>
                  <a:srgbClr val="ffffff"/>
                </a:highlight>
                <a:uFillTx/>
                <a:latin typeface="Arial"/>
                <a:ea typeface="Junicode Var"/>
              </a:rPr>
              <a:t>	</a:t>
            </a:r>
            <a:r>
              <a:rPr b="0" lang="en-GB" sz="2800" strike="noStrike" u="none">
                <a:solidFill>
                  <a:srgbClr val="1d2769"/>
                </a:solidFill>
                <a:highlight>
                  <a:srgbClr val="ffffff"/>
                </a:highlight>
                <a:uFillTx/>
                <a:latin typeface="Arial"/>
                <a:ea typeface="Junicode Var"/>
              </a:rPr>
              <a:t>	</a:t>
            </a:r>
            <a:r>
              <a:rPr b="0" lang="en-GB" sz="2800" strike="noStrike" u="none">
                <a:solidFill>
                  <a:srgbClr val="1d2769"/>
                </a:solidFill>
                <a:highlight>
                  <a:srgbClr val="ffffff"/>
                </a:highlight>
                <a:uFillTx/>
                <a:latin typeface="Arial"/>
                <a:ea typeface="Junicode Var"/>
              </a:rPr>
              <a:t>monolicence :   mercredi 9 septembre 2026 à 15h </a:t>
            </a:r>
            <a:br>
              <a:rPr sz="3400"/>
            </a:br>
            <a:br>
              <a:rPr sz="3400"/>
            </a:br>
            <a:r>
              <a:rPr b="0" lang="en-GB" sz="3400" strike="noStrike" u="none">
                <a:solidFill>
                  <a:srgbClr val="1d2769"/>
                </a:solidFill>
                <a:uFillTx/>
                <a:latin typeface="Arial Black"/>
                <a:ea typeface="Junicode Var"/>
              </a:rPr>
              <a:t>	</a:t>
            </a:r>
            <a:r>
              <a:rPr b="0" lang="en-GB" sz="3400" strike="noStrike" u="none">
                <a:solidFill>
                  <a:srgbClr val="1d2769"/>
                </a:solidFill>
                <a:uFillTx/>
                <a:latin typeface="Arial Black"/>
                <a:ea typeface="Junicode Var"/>
              </a:rPr>
              <a:t>	</a:t>
            </a:r>
            <a:br>
              <a:rPr sz="3400"/>
            </a:br>
            <a:br>
              <a:rPr sz="3400"/>
            </a:br>
            <a:br>
              <a:rPr sz="3400"/>
            </a:br>
            <a:br>
              <a:rPr sz="3400"/>
            </a:br>
            <a:br>
              <a:rPr sz="3400"/>
            </a:br>
            <a:endParaRPr b="0" lang="fr-FR" sz="3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PlaceHolder 1"/>
          <p:cNvSpPr>
            <a:spLocks noGrp="1"/>
          </p:cNvSpPr>
          <p:nvPr>
            <p:ph type="title"/>
          </p:nvPr>
        </p:nvSpPr>
        <p:spPr>
          <a:xfrm>
            <a:off x="1487520" y="332640"/>
            <a:ext cx="8530200" cy="10774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rm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en-GB" sz="3400" strike="noStrike" u="none">
                <a:solidFill>
                  <a:srgbClr val="1d2769"/>
                </a:solidFill>
                <a:uFillTx/>
                <a:latin typeface="Arial Black"/>
              </a:rPr>
              <a:t>Besoin d’aide pour votre IP-Web?</a:t>
            </a:r>
            <a:endParaRPr b="0" lang="fr-FR" sz="3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32" name="PlaceHolder 2"/>
          <p:cNvSpPr>
            <a:spLocks noGrp="1"/>
          </p:cNvSpPr>
          <p:nvPr>
            <p:ph/>
          </p:nvPr>
        </p:nvSpPr>
        <p:spPr>
          <a:xfrm>
            <a:off x="1469880" y="1398240"/>
            <a:ext cx="9880200" cy="48934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 fontScale="92500" lnSpcReduction="9999"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br>
              <a:rPr sz="18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https://ent.sorbonne-universite.fr/lettres-etudiants/fr/scolarite/inscription-pedagogique.html: 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ENT Etudiants </a:t>
            </a:r>
            <a:r>
              <a:rPr b="0" lang="fr-FR" sz="2400" strike="noStrike" u="none">
                <a:solidFill>
                  <a:srgbClr val="1d2769"/>
                </a:solidFill>
                <a:uFillTx/>
                <a:latin typeface="Wingdings"/>
              </a:rPr>
              <a:t></a:t>
            </a: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 Scolarité </a:t>
            </a:r>
            <a:r>
              <a:rPr b="0" lang="fr-FR" sz="2400" strike="noStrike" u="none">
                <a:solidFill>
                  <a:srgbClr val="1d2769"/>
                </a:solidFill>
                <a:uFillTx/>
                <a:latin typeface="Wingdings"/>
              </a:rPr>
              <a:t></a:t>
            </a: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 Inscription pédagogique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fr-FR" sz="2400" strike="noStrike" u="sng">
                <a:solidFill>
                  <a:srgbClr val="e6332a"/>
                </a:solidFill>
                <a:uFillTx/>
                <a:latin typeface="Arial"/>
                <a:hlinkClick r:id="rId1"/>
              </a:rPr>
              <a:t>IPWeb</a:t>
            </a:r>
            <a:r>
              <a:rPr b="1" lang="fr-FR" sz="2400" strike="noStrike" u="sng">
                <a:solidFill>
                  <a:srgbClr val="e6332a"/>
                </a:solidFill>
                <a:uFillTx/>
                <a:latin typeface="Arial"/>
                <a:hlinkClick r:id="rId2"/>
              </a:rPr>
              <a:t> : mode d’emploi interactif</a:t>
            </a:r>
            <a:br>
              <a:rPr sz="2400"/>
            </a:br>
            <a:r>
              <a:rPr b="1" lang="fr-FR" sz="2400" strike="noStrike" u="sng">
                <a:solidFill>
                  <a:srgbClr val="e6332a"/>
                </a:solidFill>
                <a:uFillTx/>
                <a:latin typeface="Arial"/>
                <a:hlinkClick r:id="rId3"/>
              </a:rPr>
              <a:t>Lire la foire aux questions</a:t>
            </a: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 </a:t>
            </a:r>
            <a:br>
              <a:rPr sz="2400"/>
            </a:b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Une adresse électronique pour les </a:t>
            </a:r>
            <a:r>
              <a:rPr b="1" lang="fr-FR" sz="2400" strike="noStrike" u="sng">
                <a:solidFill>
                  <a:srgbClr val="1d2769"/>
                </a:solidFill>
                <a:uFillTx/>
                <a:latin typeface="Arial"/>
              </a:rPr>
              <a:t>problèmes techniques uniquement</a:t>
            </a:r>
            <a:r>
              <a:rPr b="0" lang="fr-FR" sz="2400" strike="noStrike" u="sng">
                <a:solidFill>
                  <a:srgbClr val="1d2769"/>
                </a:solidFill>
                <a:uFillTx/>
                <a:latin typeface="Arial"/>
              </a:rPr>
              <a:t> </a:t>
            </a: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(pas les modifications d’IP): 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Lettres-SOFAS-APOGEE@sorbonne-universite.fr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Merci de </a:t>
            </a:r>
            <a:r>
              <a:rPr b="1" lang="fr-FR" sz="2400" strike="noStrike" u="none">
                <a:solidFill>
                  <a:srgbClr val="1d2769"/>
                </a:solidFill>
                <a:uFillTx/>
                <a:latin typeface="Arial"/>
              </a:rPr>
              <a:t>préciser votre NOM, prénom, date de naissance, n° d’étudiant, filière d’inscription et d’insérer une copie d’écran du problème rencontré dans le corps du courrie</a:t>
            </a: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l.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Image 6" descr=""/>
          <p:cNvPicPr/>
          <p:nvPr/>
        </p:nvPicPr>
        <p:blipFill>
          <a:blip r:embed="rId1"/>
          <a:stretch/>
        </p:blipFill>
        <p:spPr>
          <a:xfrm>
            <a:off x="0" y="3501000"/>
            <a:ext cx="4935240" cy="33624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34" name="PlaceHolder 1"/>
          <p:cNvSpPr>
            <a:spLocks noGrp="1"/>
          </p:cNvSpPr>
          <p:nvPr>
            <p:ph type="title"/>
          </p:nvPr>
        </p:nvSpPr>
        <p:spPr>
          <a:xfrm>
            <a:off x="1271520" y="404640"/>
            <a:ext cx="10438560" cy="64396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 fontScale="70000" lnSpcReduction="19999"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en-GB" sz="3600" strike="noStrike" u="none">
                <a:solidFill>
                  <a:srgbClr val="1d2769"/>
                </a:solidFill>
                <a:uFillTx/>
                <a:latin typeface="Arial"/>
              </a:rPr>
              <a:t>L’emploi du temps de la L3 sera en ligne </a:t>
            </a:r>
            <a:r>
              <a:rPr b="1" lang="en-GB" sz="3600" strike="noStrike" u="none">
                <a:solidFill>
                  <a:srgbClr val="1d2769"/>
                </a:solidFill>
                <a:uFillTx/>
                <a:latin typeface="Arial"/>
              </a:rPr>
              <a:t>48h avant le début des IP-Web</a:t>
            </a:r>
            <a:r>
              <a:rPr b="0" lang="en-GB" sz="3600" strike="noStrike" u="none">
                <a:solidFill>
                  <a:srgbClr val="1d2769"/>
                </a:solidFill>
                <a:uFillTx/>
                <a:latin typeface="Arial"/>
              </a:rPr>
              <a:t>. </a:t>
            </a:r>
            <a:br>
              <a:rPr sz="3600"/>
            </a:br>
            <a:br>
              <a:rPr sz="3600"/>
            </a:br>
            <a:r>
              <a:rPr b="1" lang="en-GB" sz="3600" strike="noStrike" u="none">
                <a:solidFill>
                  <a:srgbClr val="1d2769"/>
                </a:solidFill>
                <a:uFillTx/>
                <a:latin typeface="Arial"/>
              </a:rPr>
              <a:t>Les enseignements en L3</a:t>
            </a:r>
            <a:br>
              <a:rPr sz="3600"/>
            </a:br>
            <a:br>
              <a:rPr sz="3600"/>
            </a:br>
            <a:r>
              <a:rPr b="0" lang="en-GB" sz="3600" strike="noStrike" u="none">
                <a:solidFill>
                  <a:srgbClr val="1d2769"/>
                </a:solidFill>
                <a:uFillTx/>
                <a:latin typeface="Arial"/>
              </a:rPr>
              <a:t>Les cours magistraux – CM</a:t>
            </a:r>
            <a:r>
              <a:rPr b="0" lang="en-GB" sz="3600" strike="noStrike" u="none">
                <a:solidFill>
                  <a:srgbClr val="1d2769"/>
                </a:solidFill>
                <a:uFillTx/>
                <a:latin typeface="Arial"/>
              </a:rPr>
              <a:t>	</a:t>
            </a:r>
            <a:r>
              <a:rPr b="0" lang="en-GB" sz="3600" strike="noStrike" u="none">
                <a:solidFill>
                  <a:srgbClr val="1d2769"/>
                </a:solidFill>
                <a:uFillTx/>
                <a:latin typeface="Arial"/>
              </a:rPr>
              <a:t>(Sorbonne) – horaires imposés</a:t>
            </a:r>
            <a:br>
              <a:rPr sz="3600"/>
            </a:br>
            <a:r>
              <a:rPr b="0" lang="en-GB" sz="3600" strike="noStrike" u="none">
                <a:solidFill>
                  <a:srgbClr val="1d2769"/>
                </a:solidFill>
                <a:uFillTx/>
                <a:latin typeface="Arial"/>
              </a:rPr>
              <a:t>Les travaux dirigés – TD (Clignancourt/Sorbonne) – à choisir</a:t>
            </a:r>
            <a:br>
              <a:rPr sz="3600"/>
            </a:br>
            <a:br>
              <a:rPr sz="3600"/>
            </a:br>
            <a:r>
              <a:rPr b="0" lang="en-GB" sz="3600" strike="noStrike" u="none">
                <a:solidFill>
                  <a:srgbClr val="1d2769"/>
                </a:solidFill>
                <a:uFillTx/>
                <a:latin typeface="Arial"/>
              </a:rPr>
              <a:t>Attention! Des modifications de l’emploi du temps sont possibles jusqu’au dernier moment. Il faut donc bien vérifier l’emploi du temps avant de valider votre inscription pédagogique.</a:t>
            </a:r>
            <a:br>
              <a:rPr sz="3600"/>
            </a:br>
            <a:br>
              <a:rPr sz="3400"/>
            </a:br>
            <a:br>
              <a:rPr sz="3400"/>
            </a:br>
            <a:br>
              <a:rPr sz="3400"/>
            </a:br>
            <a:br>
              <a:rPr sz="3400"/>
            </a:br>
            <a:r>
              <a:rPr b="0" lang="en-GB" sz="34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	</a:t>
            </a:r>
            <a:br>
              <a:rPr sz="3400"/>
            </a:br>
            <a:br>
              <a:rPr sz="3400"/>
            </a:br>
            <a:br>
              <a:rPr sz="3400"/>
            </a:br>
            <a:br>
              <a:rPr sz="3400"/>
            </a:br>
            <a:br>
              <a:rPr sz="3400"/>
            </a:br>
            <a:endParaRPr b="0" lang="fr-FR" sz="3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PlaceHolder 1"/>
          <p:cNvSpPr>
            <a:spLocks noGrp="1"/>
          </p:cNvSpPr>
          <p:nvPr>
            <p:ph type="title"/>
          </p:nvPr>
        </p:nvSpPr>
        <p:spPr>
          <a:xfrm>
            <a:off x="1451520" y="2205000"/>
            <a:ext cx="1919880" cy="1617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Autofit/>
          </a:bodyPr>
          <a:p>
            <a:pPr indent="0">
              <a:lnSpc>
                <a:spcPts val="15999"/>
              </a:lnSpc>
              <a:buNone/>
              <a:tabLst>
                <a:tab algn="l" pos="0"/>
              </a:tabLst>
            </a:pPr>
            <a:r>
              <a:rPr b="0" lang="fr-FR" sz="16000" strike="noStrike" u="none" cap="all">
                <a:solidFill>
                  <a:srgbClr val="ffffff"/>
                </a:solidFill>
                <a:uFillTx/>
                <a:latin typeface="Arial Black"/>
              </a:rPr>
              <a:t>5</a:t>
            </a:r>
            <a:endParaRPr b="0" lang="fr-FR" sz="16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36" name="PlaceHolder 2"/>
          <p:cNvSpPr>
            <a:spLocks noGrp="1"/>
          </p:cNvSpPr>
          <p:nvPr>
            <p:ph/>
          </p:nvPr>
        </p:nvSpPr>
        <p:spPr>
          <a:xfrm>
            <a:off x="1549440" y="3944880"/>
            <a:ext cx="10016640" cy="131760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Autofit/>
          </a:bodyPr>
          <a:p>
            <a:pPr indent="0">
              <a:lnSpc>
                <a:spcPct val="110000"/>
              </a:lnSpc>
              <a:buNone/>
              <a:tabLst>
                <a:tab algn="l" pos="0"/>
              </a:tabLst>
            </a:pPr>
            <a:r>
              <a:rPr b="0" lang="fr-FR" sz="4800" strike="noStrike" u="none" cap="all">
                <a:solidFill>
                  <a:srgbClr val="ffffff"/>
                </a:solidFill>
                <a:uFillTx/>
                <a:latin typeface="Arial"/>
              </a:rPr>
              <a:t>L’évaluation et l’assiduité</a:t>
            </a:r>
            <a:endParaRPr b="0" lang="fr-FR" sz="4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10000"/>
              </a:lnSpc>
              <a:buNone/>
              <a:tabLst>
                <a:tab algn="l" pos="0"/>
              </a:tabLst>
            </a:pPr>
            <a:r>
              <a:rPr b="0" lang="fr-FR" sz="4800" strike="noStrike" u="none" cap="all">
                <a:solidFill>
                  <a:srgbClr val="ffffff"/>
                </a:solidFill>
                <a:uFillTx/>
                <a:latin typeface="Arial"/>
              </a:rPr>
              <a:t>en L3</a:t>
            </a:r>
            <a:endParaRPr b="0" lang="fr-FR" sz="4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7" name="Image 6" descr=""/>
          <p:cNvPicPr/>
          <p:nvPr/>
        </p:nvPicPr>
        <p:blipFill>
          <a:blip r:embed="rId1"/>
          <a:stretch/>
        </p:blipFill>
        <p:spPr>
          <a:xfrm>
            <a:off x="0" y="4581000"/>
            <a:ext cx="3338640" cy="22744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38" name="PlaceHolder 1"/>
          <p:cNvSpPr>
            <a:spLocks noGrp="1"/>
          </p:cNvSpPr>
          <p:nvPr>
            <p:ph type="title"/>
          </p:nvPr>
        </p:nvSpPr>
        <p:spPr>
          <a:xfrm>
            <a:off x="1127520" y="443160"/>
            <a:ext cx="9934560" cy="61516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 fontScale="85000" lnSpcReduction="19999"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fr-FR" sz="3800" strike="noStrike" u="none">
                <a:solidFill>
                  <a:srgbClr val="1d2769"/>
                </a:solidFill>
                <a:uFillTx/>
                <a:latin typeface="Arial Black"/>
              </a:rPr>
              <a:t>Le Contrôle Mixte en L3</a:t>
            </a:r>
            <a:br>
              <a:rPr sz="3800"/>
            </a:br>
            <a:br>
              <a:rPr sz="3400"/>
            </a:b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Une session d’examen à la fin de chaque semestre, en janvier et en mai, qui se combine avec les notes de contrôle continu (voir coefficients dans la brochure): du </a:t>
            </a:r>
            <a:r>
              <a:rPr b="0" lang="fr-FR" sz="2700" strike="noStrike" u="none">
                <a:solidFill>
                  <a:srgbClr val="1d2769"/>
                </a:solidFill>
                <a:uFillTx/>
                <a:latin typeface="Arial Black"/>
                <a:ea typeface="Junicode Var"/>
              </a:rPr>
              <a:t>5</a:t>
            </a:r>
            <a:r>
              <a:rPr b="1" lang="fr-FR" sz="27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 au 15 janvier 2027</a:t>
            </a: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 du</a:t>
            </a:r>
            <a:r>
              <a:rPr b="1" lang="fr-FR" sz="27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 18 au 28 mai 2027</a:t>
            </a: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. pour les matières du tronc commun uniquement (UE 1 et 2).</a:t>
            </a:r>
            <a:br>
              <a:rPr sz="2700"/>
            </a:br>
            <a:br>
              <a:rPr sz="2700"/>
            </a:b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Session de rattrapage du </a:t>
            </a:r>
            <a:r>
              <a:rPr b="1" lang="fr-FR" sz="27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21 au 28 juin 2027 </a:t>
            </a: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en cas d’échec à l’année (= moins de 10 de moyenne générale) pour les matières du tronc commun uniquement.</a:t>
            </a:r>
            <a:br>
              <a:rPr sz="3400"/>
            </a:br>
            <a:br>
              <a:rPr sz="3400"/>
            </a:br>
            <a:r>
              <a:rPr b="0" lang="fr-FR" sz="3800" strike="noStrike" u="none">
                <a:solidFill>
                  <a:srgbClr val="1d2769"/>
                </a:solidFill>
                <a:uFillTx/>
                <a:latin typeface="Arial Black"/>
                <a:ea typeface="Junicode Var"/>
              </a:rPr>
              <a:t>Qu’est-ce qui se compense ?</a:t>
            </a:r>
            <a:br>
              <a:rPr sz="3800"/>
            </a:br>
            <a:br>
              <a:rPr sz="3400"/>
            </a:b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Les notes des matières au sein d’une UE (UE = unité d’enseignement)</a:t>
            </a:r>
            <a:br>
              <a:rPr sz="2700"/>
            </a:b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Les UE au sein d’un semestre</a:t>
            </a:r>
            <a:br>
              <a:rPr sz="2700"/>
            </a:b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Les deux semestres de l’année de L3</a:t>
            </a:r>
            <a:br>
              <a:rPr sz="2700"/>
            </a:br>
            <a:br>
              <a:rPr sz="2700"/>
            </a:b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Si vous avez échoué à une matière mais que vous avez la moyenne à l’UE, elle est validée, vous ne la rattrapez pas. </a:t>
            </a:r>
            <a:br>
              <a:rPr sz="2800"/>
            </a:br>
            <a:br>
              <a:rPr sz="2700"/>
            </a:br>
            <a:endParaRPr b="0" lang="fr-FR" sz="27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PlaceHolder 1"/>
          <p:cNvSpPr>
            <a:spLocks noGrp="1"/>
          </p:cNvSpPr>
          <p:nvPr>
            <p:ph type="title"/>
          </p:nvPr>
        </p:nvSpPr>
        <p:spPr>
          <a:xfrm>
            <a:off x="1127520" y="332640"/>
            <a:ext cx="8890200" cy="6436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en-GB" sz="3400" strike="noStrike" u="none">
                <a:solidFill>
                  <a:srgbClr val="1d2769"/>
                </a:solidFill>
                <a:uFillTx/>
                <a:latin typeface="Arial Black"/>
              </a:rPr>
              <a:t>Progression semestrielle en Licence</a:t>
            </a:r>
            <a:endParaRPr b="0" lang="fr-FR" sz="3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40" name="PlaceHolder 2"/>
          <p:cNvSpPr>
            <a:spLocks noGrp="1"/>
          </p:cNvSpPr>
          <p:nvPr>
            <p:ph/>
          </p:nvPr>
        </p:nvSpPr>
        <p:spPr>
          <a:xfrm>
            <a:off x="1127520" y="3429000"/>
            <a:ext cx="10510560" cy="2877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 lnSpcReduction="9999"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GB" sz="2400" strike="noStrike" u="none">
                <a:solidFill>
                  <a:srgbClr val="1d2769"/>
                </a:solidFill>
                <a:uFillTx/>
                <a:latin typeface="Arial Black"/>
              </a:rPr>
              <a:t>Cas des étudiant.e.s AJAC (ajourné.e.s mais autorisé.e.s à composer):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GB" sz="2400" strike="noStrike" u="none">
                <a:solidFill>
                  <a:srgbClr val="1d2769"/>
                </a:solidFill>
                <a:uFillTx/>
                <a:latin typeface="Arial"/>
              </a:rPr>
              <a:t>Attention aux règles énoncées ci-dessus. Si vous n’avez pas validé un semestre de la L2, il faut vous réinscrire en L2. C’est votre responsabilité.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GB" sz="2400" strike="noStrike" u="none">
                <a:solidFill>
                  <a:srgbClr val="1d2769"/>
                </a:solidFill>
                <a:uFillTx/>
                <a:latin typeface="Arial"/>
              </a:rPr>
              <a:t>La L3 ne peut être validée que si tous les semestres de Licence ont été validés. 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041" name="Image 8" descr=""/>
          <p:cNvPicPr/>
          <p:nvPr/>
        </p:nvPicPr>
        <p:blipFill>
          <a:blip r:embed="rId1"/>
          <a:stretch/>
        </p:blipFill>
        <p:spPr>
          <a:xfrm>
            <a:off x="1127520" y="1268640"/>
            <a:ext cx="10510560" cy="201384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2" name="" descr=""/>
          <p:cNvPicPr/>
          <p:nvPr/>
        </p:nvPicPr>
        <p:blipFill>
          <a:blip r:embed="rId1"/>
          <a:stretch/>
        </p:blipFill>
        <p:spPr>
          <a:xfrm>
            <a:off x="1621080" y="325800"/>
            <a:ext cx="8719200" cy="616500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3" name="Image 6" descr=""/>
          <p:cNvPicPr/>
          <p:nvPr/>
        </p:nvPicPr>
        <p:blipFill>
          <a:blip r:embed="rId1"/>
          <a:stretch/>
        </p:blipFill>
        <p:spPr>
          <a:xfrm>
            <a:off x="0" y="3641040"/>
            <a:ext cx="4723920" cy="32184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44" name="PlaceHolder 1"/>
          <p:cNvSpPr>
            <a:spLocks noGrp="1"/>
          </p:cNvSpPr>
          <p:nvPr>
            <p:ph type="title"/>
          </p:nvPr>
        </p:nvSpPr>
        <p:spPr>
          <a:xfrm>
            <a:off x="1271520" y="477000"/>
            <a:ext cx="9790560" cy="54316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 fontScale="85000" lnSpcReduction="19999"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br>
              <a:rPr sz="3800"/>
            </a:br>
            <a:r>
              <a:rPr b="0" lang="fr-FR" sz="3800" strike="noStrike" u="none">
                <a:solidFill>
                  <a:srgbClr val="1d2769"/>
                </a:solidFill>
                <a:uFillTx/>
                <a:latin typeface="Arial Black"/>
              </a:rPr>
              <a:t>La dispense d’assiduité</a:t>
            </a:r>
            <a:br>
              <a:rPr sz="3800"/>
            </a:br>
            <a:r>
              <a:rPr b="0" lang="fr-FR" sz="3800" strike="noStrike" u="none">
                <a:solidFill>
                  <a:srgbClr val="1d2769"/>
                </a:solidFill>
                <a:uFillTx/>
                <a:latin typeface="Arial Black"/>
              </a:rPr>
              <a:t>pour une ou plusieurs matières</a:t>
            </a:r>
            <a:br>
              <a:rPr sz="3400"/>
            </a:br>
            <a:br>
              <a:rPr sz="3400"/>
            </a:b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</a:rPr>
              <a:t>= passage en contrôle terminal ⇒ examen seul – en janvier et mai pour les matières du tronc commun ; en fin de semestre pour les autres matières.</a:t>
            </a:r>
            <a:br>
              <a:rPr sz="2700"/>
            </a:b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</a:rPr>
              <a:t>La dispense d’assiduité n’est pas autorisée pour le projet professionnel, la plupart des options et souvent pour les options d’ouverture.</a:t>
            </a:r>
            <a:br>
              <a:rPr sz="2700"/>
            </a:br>
            <a:br>
              <a:rPr sz="2700"/>
            </a:b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Demande à remettre à M. Chamakhi </a:t>
            </a:r>
            <a:r>
              <a:rPr b="0" lang="fr-FR" sz="2700" strike="noStrike" u="sng">
                <a:solidFill>
                  <a:srgbClr val="1d2769"/>
                </a:solidFill>
                <a:uFillTx/>
                <a:latin typeface="Arial"/>
                <a:ea typeface="Junicode Var"/>
              </a:rPr>
              <a:t>avec justificatif </a:t>
            </a: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le </a:t>
            </a:r>
            <a:r>
              <a:rPr b="1" lang="fr-FR" sz="27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16 octobre </a:t>
            </a: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dernier délai. Le formulaire est en ligne sur l’ENT dans l’onglet « Scolarité » / « Inscriptions Pédagogiques ».</a:t>
            </a:r>
            <a:br>
              <a:rPr sz="2700"/>
            </a:br>
            <a:br>
              <a:rPr sz="2700"/>
            </a:br>
            <a:r>
              <a:rPr b="0" lang="fr-FR" sz="27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Motifs : emploi salarié, double cursus (au sein de SU ou non), grossesse, pratique du sport à haut niveau, handicap (après consultation du bureau accueil/handicap de l’université), etc.</a:t>
            </a:r>
            <a:br>
              <a:rPr sz="2700"/>
            </a:b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	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5" name="PlaceHolder 4"/>
          <p:cNvSpPr/>
          <p:nvPr/>
        </p:nvSpPr>
        <p:spPr>
          <a:xfrm>
            <a:off x="1271880" y="477360"/>
            <a:ext cx="9790560" cy="5431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00" rIns="36000" tIns="0" bIns="0" anchor="t">
            <a:normAutofit fontScale="92500" lnSpcReduction="9999"/>
          </a:bodyPr>
          <a:p>
            <a:pPr>
              <a:lnSpc>
                <a:spcPct val="90000"/>
              </a:lnSpc>
              <a:tabLst>
                <a:tab algn="l" pos="0"/>
              </a:tabLst>
            </a:pPr>
            <a:br>
              <a:rPr sz="3800"/>
            </a:br>
            <a:r>
              <a:rPr b="0" lang="fr-FR" sz="3800" strike="noStrike" u="none">
                <a:solidFill>
                  <a:srgbClr val="1d2769"/>
                </a:solidFill>
                <a:uFillTx/>
                <a:latin typeface="Arial Black"/>
              </a:rPr>
              <a:t>Début des cours (anglais uniquement!)</a:t>
            </a:r>
            <a:br>
              <a:rPr sz="3800"/>
            </a:br>
            <a:br>
              <a:rPr sz="3800"/>
            </a:br>
            <a:r>
              <a:rPr b="0" lang="fr-FR" sz="3800" strike="noStrike" u="none">
                <a:solidFill>
                  <a:srgbClr val="1d2769"/>
                </a:solidFill>
                <a:uFillTx/>
                <a:latin typeface="Arial Black"/>
              </a:rPr>
              <a:t> CM de licence LLCER le 14 septembre</a:t>
            </a:r>
            <a:br>
              <a:rPr sz="3800"/>
            </a:br>
            <a:endParaRPr b="0" lang="fr-FR" sz="3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fr-FR" sz="3800" strike="noStrike" u="none">
                <a:solidFill>
                  <a:srgbClr val="1d2769"/>
                </a:solidFill>
                <a:uFillTx/>
                <a:latin typeface="Arial Black"/>
              </a:rPr>
              <a:t>TD et des options de licence LLCER le 21 septembre</a:t>
            </a:r>
            <a:br>
              <a:rPr sz="3400"/>
            </a:br>
            <a:br>
              <a:rPr sz="3400"/>
            </a:br>
            <a:br>
              <a:rPr sz="2700"/>
            </a:b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	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6" name="PlaceHolder 1"/>
          <p:cNvSpPr>
            <a:spLocks noGrp="1"/>
          </p:cNvSpPr>
          <p:nvPr>
            <p:ph type="title"/>
          </p:nvPr>
        </p:nvSpPr>
        <p:spPr>
          <a:xfrm>
            <a:off x="1451520" y="2205000"/>
            <a:ext cx="1919880" cy="1617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Autofit/>
          </a:bodyPr>
          <a:p>
            <a:pPr indent="0">
              <a:lnSpc>
                <a:spcPts val="15999"/>
              </a:lnSpc>
              <a:buNone/>
              <a:tabLst>
                <a:tab algn="l" pos="0"/>
              </a:tabLst>
            </a:pPr>
            <a:r>
              <a:rPr b="0" lang="fr-FR" sz="16000" strike="noStrike" u="none" cap="all">
                <a:solidFill>
                  <a:srgbClr val="ffffff"/>
                </a:solidFill>
                <a:uFillTx/>
                <a:latin typeface="Arial Black"/>
              </a:rPr>
              <a:t>6</a:t>
            </a:r>
            <a:endParaRPr b="0" lang="fr-FR" sz="16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47" name="PlaceHolder 2"/>
          <p:cNvSpPr>
            <a:spLocks noGrp="1"/>
          </p:cNvSpPr>
          <p:nvPr>
            <p:ph/>
          </p:nvPr>
        </p:nvSpPr>
        <p:spPr>
          <a:xfrm>
            <a:off x="1343520" y="3944880"/>
            <a:ext cx="10366560" cy="131760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Autofit/>
          </a:bodyPr>
          <a:p>
            <a:pPr indent="0">
              <a:lnSpc>
                <a:spcPct val="110000"/>
              </a:lnSpc>
              <a:buNone/>
              <a:tabLst>
                <a:tab algn="l" pos="0"/>
              </a:tabLst>
            </a:pPr>
            <a:r>
              <a:rPr b="0" lang="fr-FR" sz="4800" strike="noStrike" u="none" cap="all">
                <a:solidFill>
                  <a:srgbClr val="ffffff"/>
                </a:solidFill>
                <a:uFillTx/>
                <a:latin typeface="Arial"/>
              </a:rPr>
              <a:t>Pour passer une bonne année</a:t>
            </a:r>
            <a:endParaRPr b="0" lang="fr-FR" sz="4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" name="PlaceHolder 1"/>
          <p:cNvSpPr>
            <a:spLocks noGrp="1"/>
          </p:cNvSpPr>
          <p:nvPr>
            <p:ph type="ftr" idx="79"/>
          </p:nvPr>
        </p:nvSpPr>
        <p:spPr>
          <a:xfrm>
            <a:off x="5087880" y="6600960"/>
            <a:ext cx="3357360" cy="10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b="0" lang="fr-FR" sz="700" strike="noStrike" u="none">
                <a:solidFill>
                  <a:schemeClr val="accent1"/>
                </a:solidFill>
                <a:uFillTx/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700" strike="noStrike" u="none">
                <a:solidFill>
                  <a:schemeClr val="accent1"/>
                </a:solidFill>
                <a:uFillTx/>
                <a:latin typeface="Arial"/>
              </a:rPr>
              <a:t>Rentrée 2021 UFR [à compléter]</a:t>
            </a:r>
            <a:endParaRPr b="0" lang="fr-FR" sz="7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pic>
        <p:nvPicPr>
          <p:cNvPr id="1049" name="Image 6" descr=""/>
          <p:cNvPicPr/>
          <p:nvPr/>
        </p:nvPicPr>
        <p:blipFill>
          <a:blip r:embed="rId1"/>
          <a:stretch/>
        </p:blipFill>
        <p:spPr>
          <a:xfrm>
            <a:off x="0" y="4509000"/>
            <a:ext cx="3484440" cy="2373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050" name="Image 7" descr=""/>
          <p:cNvPicPr/>
          <p:nvPr/>
        </p:nvPicPr>
        <p:blipFill>
          <a:blip r:embed="rId2"/>
          <a:srcRect l="10921" t="14907" r="112" b="-864"/>
          <a:stretch/>
        </p:blipFill>
        <p:spPr>
          <a:xfrm>
            <a:off x="1983600" y="1766880"/>
            <a:ext cx="8222040" cy="4964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51" name="PlaceHolder 2"/>
          <p:cNvSpPr>
            <a:spLocks noGrp="1"/>
          </p:cNvSpPr>
          <p:nvPr>
            <p:ph type="title"/>
          </p:nvPr>
        </p:nvSpPr>
        <p:spPr>
          <a:xfrm>
            <a:off x="1271520" y="443160"/>
            <a:ext cx="10918080" cy="640116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</a:rPr>
              <a:t>Les bibliothèques</a:t>
            </a:r>
            <a:br>
              <a:rPr sz="3400"/>
            </a:br>
            <a:r>
              <a:rPr b="0" lang="fr-FR" sz="2000" strike="noStrike" u="none">
                <a:solidFill>
                  <a:srgbClr val="1d2769"/>
                </a:solidFill>
                <a:uFillTx/>
                <a:latin typeface="Arial"/>
              </a:rPr>
              <a:t>- La bibliothèque du centre Clignancourt</a:t>
            </a:r>
            <a:br>
              <a:rPr sz="2000"/>
            </a:br>
            <a:r>
              <a:rPr b="0" lang="fr-FR" sz="2000" strike="noStrike" u="none">
                <a:solidFill>
                  <a:srgbClr val="1d2769"/>
                </a:solidFill>
                <a:uFillTx/>
                <a:latin typeface="Arial"/>
              </a:rPr>
              <a:t>- La bibliothèque de l’UFR d’Etudes anglophones, en Sorbonne (esc. G)</a:t>
            </a:r>
            <a:br>
              <a:rPr sz="2000"/>
            </a:br>
            <a:r>
              <a:rPr b="0" lang="fr-FR" sz="2000" strike="noStrike" u="none">
                <a:solidFill>
                  <a:srgbClr val="1d2769"/>
                </a:solidFill>
                <a:uFillTx/>
                <a:latin typeface="Arial"/>
              </a:rPr>
              <a:t>- La bibliothèque interuniversitaire de la Sorbonne (BIS)</a:t>
            </a:r>
            <a:br>
              <a:rPr sz="2000"/>
            </a:br>
            <a:r>
              <a:rPr b="0" lang="fr-FR" sz="2000" strike="noStrike" u="none">
                <a:solidFill>
                  <a:srgbClr val="1d2769"/>
                </a:solidFill>
                <a:uFillTx/>
                <a:latin typeface="Arial"/>
              </a:rPr>
              <a:t>- La bibliothèque Sainte-Barbe, 4 rue Valette, Paris 5</a:t>
            </a:r>
            <a:r>
              <a:rPr b="0" lang="fr-FR" sz="2000" strike="noStrike" u="none" baseline="30000">
                <a:solidFill>
                  <a:srgbClr val="1d2769"/>
                </a:solidFill>
                <a:uFillTx/>
                <a:latin typeface="Arial"/>
              </a:rPr>
              <a:t>e</a:t>
            </a:r>
            <a:r>
              <a:rPr b="0" lang="fr-FR" sz="2000" strike="noStrike" u="none">
                <a:solidFill>
                  <a:srgbClr val="1d2769"/>
                </a:solidFill>
                <a:uFillTx/>
                <a:latin typeface="Arial"/>
              </a:rPr>
              <a:t> </a:t>
            </a:r>
            <a:br>
              <a:rPr sz="2000"/>
            </a:br>
            <a:br>
              <a:rPr sz="2000"/>
            </a:br>
            <a:br>
              <a:rPr sz="2000"/>
            </a:br>
            <a:br>
              <a:rPr sz="2000"/>
            </a:br>
            <a:br>
              <a:rPr sz="2000"/>
            </a:br>
            <a:br>
              <a:rPr sz="2000"/>
            </a:br>
            <a:br>
              <a:rPr sz="2000"/>
            </a:br>
            <a:br>
              <a:rPr sz="2000"/>
            </a:br>
            <a:br>
              <a:rPr sz="2000"/>
            </a:br>
            <a:br>
              <a:rPr sz="2000"/>
            </a:br>
            <a:br>
              <a:rPr sz="2000"/>
            </a:br>
            <a:br>
              <a:rPr sz="2000"/>
            </a:br>
            <a:br>
              <a:rPr sz="2000"/>
            </a:br>
            <a:br>
              <a:rPr sz="2000"/>
            </a:br>
            <a:r>
              <a:rPr b="1" lang="fr-FR" sz="2000" strike="noStrike" u="none">
                <a:solidFill>
                  <a:srgbClr val="1d2769"/>
                </a:solidFill>
                <a:uFillTx/>
                <a:latin typeface="Arial"/>
              </a:rPr>
              <a:t>Plan de </a:t>
            </a:r>
            <a:br>
              <a:rPr sz="2000"/>
            </a:br>
            <a:r>
              <a:rPr b="1" lang="fr-FR" sz="2000" strike="noStrike" u="none">
                <a:solidFill>
                  <a:srgbClr val="1d2769"/>
                </a:solidFill>
                <a:uFillTx/>
                <a:latin typeface="Arial"/>
              </a:rPr>
              <a:t>la BIS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2" name="Image 6" descr=""/>
          <p:cNvPicPr/>
          <p:nvPr/>
        </p:nvPicPr>
        <p:blipFill>
          <a:blip r:embed="rId1"/>
          <a:stretch/>
        </p:blipFill>
        <p:spPr>
          <a:xfrm>
            <a:off x="0" y="3913200"/>
            <a:ext cx="4329720" cy="29498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53" name="PlaceHolder 1"/>
          <p:cNvSpPr>
            <a:spLocks noGrp="1"/>
          </p:cNvSpPr>
          <p:nvPr>
            <p:ph type="title"/>
          </p:nvPr>
        </p:nvSpPr>
        <p:spPr>
          <a:xfrm>
            <a:off x="1343520" y="443160"/>
            <a:ext cx="10582560" cy="640116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 fontScale="92500" lnSpcReduction="9999"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</a:rPr>
              <a:t>Le tutorat</a:t>
            </a:r>
            <a:br>
              <a:rPr sz="3400"/>
            </a:br>
            <a:br>
              <a:rPr sz="3400"/>
            </a:br>
            <a:r>
              <a:rPr b="0" lang="fr-FR" sz="2800" strike="noStrike" u="none">
                <a:solidFill>
                  <a:srgbClr val="1d2769"/>
                </a:solidFill>
                <a:uFillTx/>
                <a:latin typeface="Arial"/>
              </a:rPr>
              <a:t>Responsable :  Mme Héloïse LECOMTE (heloise.lecomte@sorbonne-universite.fr)</a:t>
            </a:r>
            <a:br>
              <a:rPr sz="3400"/>
            </a:br>
            <a:r>
              <a:rPr b="0" lang="fr-FR" sz="3400" strike="noStrike" u="none">
                <a:solidFill>
                  <a:srgbClr val="1d2769"/>
                </a:solidFill>
                <a:uFillTx/>
                <a:latin typeface="Arial Black"/>
                <a:ea typeface="Junicode Var"/>
              </a:rPr>
              <a:t>	</a:t>
            </a:r>
            <a:br>
              <a:rPr sz="3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Aide méthodologique et disciplinaire</a:t>
            </a: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Assuré par des étudiant</a:t>
            </a:r>
            <a:r>
              <a:rPr b="0" lang="en-GB" sz="24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·e·</a:t>
            </a: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s de Master </a:t>
            </a: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Gratuit</a:t>
            </a: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Sans inscription </a:t>
            </a: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Sans engagement </a:t>
            </a: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Recours ponctuel ou régulier </a:t>
            </a: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Permanences de 2h</a:t>
            </a: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À Clignancourt et en Sorbonne</a:t>
            </a:r>
            <a:br>
              <a:rPr sz="2400"/>
            </a:br>
            <a:br>
              <a:rPr sz="2400"/>
            </a:b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  <a:ea typeface="Junicode Var"/>
              </a:rPr>
              <a:t>Les créneaux seront consultables dès la rentrée sur le site internet de l’UFR, sur l’ENT et sur les panneaux d’affichage près des secrétariats à Clignancourt et en Sorbonne.</a:t>
            </a:r>
            <a:br>
              <a:rPr sz="2400"/>
            </a:b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" name="PlaceHolder 1"/>
          <p:cNvSpPr>
            <a:spLocks noGrp="1"/>
          </p:cNvSpPr>
          <p:nvPr>
            <p:ph type="title"/>
          </p:nvPr>
        </p:nvSpPr>
        <p:spPr>
          <a:xfrm>
            <a:off x="1271520" y="476640"/>
            <a:ext cx="8746200" cy="6454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rm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en-GB" sz="3400" strike="noStrike" u="none">
                <a:solidFill>
                  <a:srgbClr val="1d2769"/>
                </a:solidFill>
                <a:uFillTx/>
                <a:latin typeface="Arial Black"/>
              </a:rPr>
              <a:t>Partir en pays anglophone</a:t>
            </a:r>
            <a:endParaRPr b="0" lang="fr-FR" sz="3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55" name="PlaceHolder 2"/>
          <p:cNvSpPr>
            <a:spLocks noGrp="1"/>
          </p:cNvSpPr>
          <p:nvPr>
            <p:ph/>
          </p:nvPr>
        </p:nvSpPr>
        <p:spPr>
          <a:xfrm>
            <a:off x="1187640" y="1260000"/>
            <a:ext cx="10150560" cy="503820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GB" sz="1800" strike="noStrike" u="none">
                <a:solidFill>
                  <a:srgbClr val="1d2769"/>
                </a:solidFill>
                <a:uFillTx/>
                <a:latin typeface="Arial"/>
              </a:rPr>
              <a:t>- </a:t>
            </a:r>
            <a:r>
              <a:rPr b="1" lang="en-GB" sz="1800" strike="noStrike" u="none">
                <a:solidFill>
                  <a:srgbClr val="1d2769"/>
                </a:solidFill>
                <a:uFillTx/>
                <a:latin typeface="Arial"/>
              </a:rPr>
              <a:t>ERASMUS / SOCRATES </a:t>
            </a:r>
            <a:r>
              <a:rPr b="0" lang="en-GB" sz="1800" strike="noStrike" u="none">
                <a:solidFill>
                  <a:srgbClr val="1d2769"/>
                </a:solidFill>
                <a:uFillTx/>
                <a:latin typeface="Arial"/>
              </a:rPr>
              <a:t>(L3, M1, M2) : un semestre ou une année. Formulaire sur le site des RI en novembre. Contacter Marie PECORARI (marie.pecorari@sorbonne-universite.fr)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GB" sz="1800" strike="noStrike" u="none">
                <a:solidFill>
                  <a:srgbClr val="1d2769"/>
                </a:solidFill>
                <a:uFillTx/>
                <a:latin typeface="Arial"/>
              </a:rPr>
              <a:t>- </a:t>
            </a:r>
            <a:r>
              <a:rPr b="1" lang="en-GB" sz="1800" strike="noStrike" u="none">
                <a:solidFill>
                  <a:srgbClr val="1d2769"/>
                </a:solidFill>
                <a:uFillTx/>
                <a:latin typeface="Arial"/>
              </a:rPr>
              <a:t>Assistant.e </a:t>
            </a:r>
            <a:r>
              <a:rPr b="0" lang="en-GB" sz="1800" strike="noStrike" u="none">
                <a:solidFill>
                  <a:srgbClr val="1d2769"/>
                </a:solidFill>
                <a:uFillTx/>
                <a:latin typeface="Arial"/>
              </a:rPr>
              <a:t>(M1, M2 ou césure) : un semestre ou une année. Enseignement du français en pays anglophone. Dossier à rendre fin février. Contacter Nathalie Caron (</a:t>
            </a:r>
            <a:r>
              <a:rPr b="0" lang="en-GB" sz="1800" strike="noStrike" u="sng">
                <a:solidFill>
                  <a:srgbClr val="e6332a"/>
                </a:solidFill>
                <a:uFillTx/>
                <a:latin typeface="Arial"/>
                <a:hlinkClick r:id="rId1"/>
              </a:rPr>
              <a:t>nathalie.caron@sorbonne-universite.fr</a:t>
            </a:r>
            <a:r>
              <a:rPr b="0" lang="en-GB" sz="1800" strike="noStrike" u="none">
                <a:solidFill>
                  <a:srgbClr val="1d2769"/>
                </a:solidFill>
                <a:uFillTx/>
                <a:latin typeface="Arial"/>
              </a:rPr>
              <a:t>)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GB" sz="1800" strike="noStrike" u="none">
                <a:solidFill>
                  <a:srgbClr val="1d2769"/>
                </a:solidFill>
                <a:uFillTx/>
                <a:latin typeface="Arial"/>
              </a:rPr>
              <a:t> </a:t>
            </a:r>
            <a:r>
              <a:rPr b="0" lang="en-GB" sz="1800" strike="noStrike" u="none">
                <a:solidFill>
                  <a:srgbClr val="1d2769"/>
                </a:solidFill>
                <a:uFillTx/>
                <a:latin typeface="Arial"/>
              </a:rPr>
              <a:t>et consulter </a:t>
            </a:r>
            <a:r>
              <a:rPr b="0" lang="fr-FR" sz="1800" strike="noStrike" u="sng">
                <a:solidFill>
                  <a:srgbClr val="e6332a"/>
                </a:solidFill>
                <a:uFillTx/>
                <a:latin typeface="Arial"/>
                <a:ea typeface="Times New Roman"/>
                <a:hlinkClick r:id="rId2"/>
              </a:rPr>
              <a:t>https://www.france-education-international.fr/partir-letranger/devenir-assistant-de-langue-francaise-letranger</a:t>
            </a:r>
            <a:r>
              <a:rPr b="0" lang="fr-FR" sz="1800" strike="noStrike" u="none">
                <a:solidFill>
                  <a:srgbClr val="1d2769"/>
                </a:solidFill>
                <a:uFillTx/>
                <a:latin typeface="Arial"/>
                <a:ea typeface="Times New Roman"/>
              </a:rPr>
              <a:t> 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800" strike="noStrike" u="none">
                <a:solidFill>
                  <a:srgbClr val="1d2769"/>
                </a:solidFill>
                <a:uFillTx/>
                <a:latin typeface="Arial"/>
                <a:ea typeface="Times New Roman"/>
              </a:rPr>
              <a:t>Chaque programme a ses propres exigences.  Une réunion d’information sera organisée fin octobre.  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800" strike="noStrike" u="none">
                <a:solidFill>
                  <a:srgbClr val="1d2769"/>
                </a:solidFill>
                <a:uFillTx/>
                <a:latin typeface="Arial"/>
                <a:ea typeface="Times New Roman"/>
              </a:rPr>
              <a:t>Une note récente au TOEFL ou au IELTS est demandée pour la plupart des séjours en pays anglophone (retrait des dossiers au bureau des Relations Internationales). Les étudiant·e·s sont invité·e·s à consulter le site des Relations Internationales sur le site de la Faculté des Lettres : 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800" strike="noStrike" u="sng">
                <a:solidFill>
                  <a:srgbClr val="e6332a"/>
                </a:solidFill>
                <a:uFillTx/>
                <a:latin typeface="Arial"/>
                <a:ea typeface="Times New Roman"/>
                <a:hlinkClick r:id="rId3"/>
              </a:rPr>
              <a:t>https://lettres.sorbonne-universite.fr/international-0/relations-internationales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 algn="just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6" name="PlaceHolder 1"/>
          <p:cNvSpPr>
            <a:spLocks noGrp="1"/>
          </p:cNvSpPr>
          <p:nvPr>
            <p:ph type="title"/>
          </p:nvPr>
        </p:nvSpPr>
        <p:spPr>
          <a:xfrm>
            <a:off x="1415520" y="990000"/>
            <a:ext cx="9502560" cy="5644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rmAutofit fontScale="70000" lnSpcReduction="19999"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en-GB" sz="3400" strike="noStrike" u="none">
                <a:solidFill>
                  <a:srgbClr val="1d2769"/>
                </a:solidFill>
                <a:uFillTx/>
                <a:latin typeface="Arial Black"/>
              </a:rPr>
              <a:t>DOSIP (Orientation, Stages, Insertion Professionnelle)</a:t>
            </a:r>
            <a:endParaRPr b="0" lang="fr-FR" sz="3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57" name="PlaceHolder 2"/>
          <p:cNvSpPr>
            <a:spLocks noGrp="1"/>
          </p:cNvSpPr>
          <p:nvPr>
            <p:ph/>
          </p:nvPr>
        </p:nvSpPr>
        <p:spPr>
          <a:xfrm>
            <a:off x="1343520" y="1693440"/>
            <a:ext cx="9502560" cy="388512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Site Sorbonne, Galerie Richelieu,  Escalier F, 2</a:t>
            </a:r>
            <a:r>
              <a:rPr b="0" lang="fr-FR" sz="2400" strike="noStrike" u="none" baseline="30000">
                <a:solidFill>
                  <a:srgbClr val="1d2769"/>
                </a:solidFill>
                <a:uFillTx/>
                <a:latin typeface="Arial"/>
              </a:rPr>
              <a:t>ème</a:t>
            </a: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 étage, Porte F 363: lundi 14h-17h, mardi-jeudi 9h30-12h30 et 14h-17h, vendredi 9h30-12h30 et </a:t>
            </a:r>
            <a:r>
              <a:rPr b="0" lang="fr-FR" sz="2400" strike="noStrike" u="sng">
                <a:solidFill>
                  <a:srgbClr val="e6332a"/>
                </a:solidFill>
                <a:uFillTx/>
                <a:latin typeface="Arial"/>
                <a:hlinkClick r:id="rId1"/>
              </a:rPr>
              <a:t>lettres-dosip@sorbonne-université.fr</a:t>
            </a:r>
            <a:r>
              <a:rPr b="0" lang="fr-FR" sz="2400" strike="noStrike" u="none">
                <a:solidFill>
                  <a:srgbClr val="1d2769"/>
                </a:solidFill>
                <a:uFillTx/>
                <a:latin typeface="Arial"/>
              </a:rPr>
              <a:t> </a:t>
            </a: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8" name="PlaceHolder 1"/>
          <p:cNvSpPr>
            <a:spLocks noGrp="1"/>
          </p:cNvSpPr>
          <p:nvPr>
            <p:ph/>
          </p:nvPr>
        </p:nvSpPr>
        <p:spPr>
          <a:xfrm>
            <a:off x="1271520" y="548640"/>
            <a:ext cx="10150560" cy="57574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GB" sz="2000" strike="noStrike" u="none">
                <a:solidFill>
                  <a:srgbClr val="1d2769"/>
                </a:solidFill>
                <a:uFillTx/>
                <a:latin typeface="Arial Black"/>
              </a:rPr>
              <a:t>Bureau Accueil handicap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2000" strike="noStrike" u="none">
                <a:solidFill>
                  <a:srgbClr val="1d2769"/>
                </a:solidFill>
                <a:uFillTx/>
                <a:latin typeface="Arial"/>
              </a:rPr>
              <a:t>Faculté des Lettres, 18 rue de la Sorbonne, 75005 PARIS</a:t>
            </a:r>
            <a:br>
              <a:rPr sz="2000"/>
            </a:br>
            <a:r>
              <a:rPr b="0" lang="fr-FR" sz="2000" strike="noStrike" u="none">
                <a:solidFill>
                  <a:srgbClr val="1d2769"/>
                </a:solidFill>
                <a:uFillTx/>
                <a:latin typeface="Arial"/>
              </a:rPr>
              <a:t>Porte 12 au fond et à gauche dans la galerie Richelieu.</a:t>
            </a:r>
            <a:br>
              <a:rPr sz="2000"/>
            </a:br>
            <a:r>
              <a:rPr b="0" lang="fr-FR" sz="2000" strike="noStrike" u="none">
                <a:solidFill>
                  <a:srgbClr val="1d2769"/>
                </a:solidFill>
                <a:uFillTx/>
                <a:latin typeface="Arial"/>
              </a:rPr>
              <a:t>01 40 46 31 97 ou 47 92</a:t>
            </a:r>
            <a:br>
              <a:rPr sz="2000"/>
            </a:br>
            <a:r>
              <a:rPr b="0" lang="fr-FR" sz="2000" strike="noStrike" u="sng">
                <a:solidFill>
                  <a:srgbClr val="e6332a"/>
                </a:solidFill>
                <a:uFillTx/>
                <a:latin typeface="Arial"/>
                <a:hlinkClick r:id="rId1"/>
              </a:rPr>
              <a:t>lettres-</a:t>
            </a:r>
            <a:r>
              <a:rPr b="0" lang="fr-FR" sz="2000" strike="noStrike" u="sng">
                <a:solidFill>
                  <a:srgbClr val="e6332a"/>
                </a:solidFill>
                <a:uFillTx/>
                <a:latin typeface="Arial"/>
                <a:hlinkClick r:id="rId2"/>
              </a:rPr>
              <a:t>accueilhandicap</a:t>
            </a:r>
            <a:r>
              <a:rPr b="0" lang="fr-FR" sz="2000" strike="noStrike" u="sng">
                <a:solidFill>
                  <a:srgbClr val="e6332a"/>
                </a:solidFill>
                <a:uFillTx/>
                <a:latin typeface="Arial"/>
                <a:hlinkClick r:id="rId3"/>
              </a:rPr>
              <a:t> </a:t>
            </a:r>
            <a:r>
              <a:rPr b="0" lang="fr-FR" sz="2000" strike="noStrike" u="sng">
                <a:solidFill>
                  <a:srgbClr val="e6332a"/>
                </a:solidFill>
                <a:uFillTx/>
                <a:latin typeface="Arial"/>
                <a:hlinkClick r:id="rId4"/>
              </a:rPr>
              <a:t>@</a:t>
            </a:r>
            <a:r>
              <a:rPr b="0" lang="fr-FR" sz="2000" strike="noStrike" u="sng">
                <a:solidFill>
                  <a:srgbClr val="e6332a"/>
                </a:solidFill>
                <a:uFillTx/>
                <a:latin typeface="Arial"/>
                <a:hlinkClick r:id="rId5"/>
              </a:rPr>
              <a:t> </a:t>
            </a:r>
            <a:r>
              <a:rPr b="0" lang="fr-FR" sz="2000" strike="noStrike" u="sng">
                <a:solidFill>
                  <a:srgbClr val="e6332a"/>
                </a:solidFill>
                <a:uFillTx/>
                <a:latin typeface="Arial"/>
                <a:hlinkClick r:id="rId6"/>
              </a:rPr>
              <a:t>sorbonne-universite.fr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2000" strike="noStrike" u="none">
                <a:solidFill>
                  <a:srgbClr val="1d2769"/>
                </a:solidFill>
                <a:uFillTx/>
                <a:latin typeface="Arial"/>
              </a:rPr>
              <a:t>Accueil du lundi au jeudi de 9h00 à 12h30 et de 14h00 à 17h30.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2000" strike="noStrike" u="none">
                <a:solidFill>
                  <a:srgbClr val="1d2769"/>
                </a:solidFill>
                <a:uFillTx/>
                <a:latin typeface="Arial"/>
              </a:rPr>
              <a:t>Une permanence accueil handicap a lieu sur le campus </a:t>
            </a:r>
            <a:r>
              <a:rPr b="1" lang="fr-FR" sz="2000" strike="noStrike" u="none">
                <a:solidFill>
                  <a:srgbClr val="1d2769"/>
                </a:solidFill>
                <a:uFillTx/>
                <a:latin typeface="Arial"/>
              </a:rPr>
              <a:t>Clignancourt</a:t>
            </a:r>
            <a:r>
              <a:rPr b="0" lang="fr-FR" sz="2000" strike="noStrike" u="none">
                <a:solidFill>
                  <a:srgbClr val="1d2769"/>
                </a:solidFill>
                <a:uFillTx/>
                <a:latin typeface="Arial"/>
              </a:rPr>
              <a:t> tous les </a:t>
            </a:r>
            <a:r>
              <a:rPr b="1" lang="fr-FR" sz="2000" strike="noStrike" u="none">
                <a:solidFill>
                  <a:srgbClr val="1d2769"/>
                </a:solidFill>
                <a:uFillTx/>
                <a:latin typeface="Arial"/>
              </a:rPr>
              <a:t>mercredis de 9h à 17h</a:t>
            </a:r>
            <a:r>
              <a:rPr b="0" lang="fr-FR" sz="2000" strike="noStrike" u="none">
                <a:solidFill>
                  <a:srgbClr val="1d2769"/>
                </a:solidFill>
                <a:uFillTx/>
                <a:latin typeface="Arial"/>
              </a:rPr>
              <a:t> au pôle médical (salle R25).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GB" sz="3200" strike="noStrike" u="none">
                <a:solidFill>
                  <a:srgbClr val="1d2769"/>
                </a:solidFill>
                <a:uFillTx/>
                <a:latin typeface="Arial Black"/>
              </a:rPr>
              <a:t>Intervention du référent handicap de l’UFR d’Etudes anglophones:</a:t>
            </a: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GB" sz="3200" strike="noStrike" u="none">
                <a:solidFill>
                  <a:srgbClr val="1d2769"/>
                </a:solidFill>
                <a:uFillTx/>
                <a:latin typeface="Arial Black"/>
              </a:rPr>
              <a:t>M. Jean-Yves Pellegrin </a:t>
            </a: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GB" sz="3200" strike="noStrike" u="none">
                <a:solidFill>
                  <a:srgbClr val="1d2769"/>
                </a:solidFill>
                <a:uFillTx/>
                <a:latin typeface="Arial Black"/>
              </a:rPr>
              <a:t>jean-yves.pellegrin@sorbonne-universite.fr</a:t>
            </a: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PlaceHolder 1"/>
          <p:cNvSpPr>
            <a:spLocks noGrp="1"/>
          </p:cNvSpPr>
          <p:nvPr>
            <p:ph type="title"/>
          </p:nvPr>
        </p:nvSpPr>
        <p:spPr>
          <a:xfrm>
            <a:off x="1199520" y="260640"/>
            <a:ext cx="8818200" cy="9334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b">
            <a:norm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en-GB" sz="3400" strike="noStrike" u="none">
                <a:solidFill>
                  <a:srgbClr val="1d2769"/>
                </a:solidFill>
                <a:uFillTx/>
                <a:latin typeface="Arial Black"/>
              </a:rPr>
              <a:t>Dates importantes</a:t>
            </a:r>
            <a:endParaRPr b="0" lang="fr-FR" sz="3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60" name="PlaceHolder 2"/>
          <p:cNvSpPr>
            <a:spLocks noGrp="1"/>
          </p:cNvSpPr>
          <p:nvPr>
            <p:ph/>
          </p:nvPr>
        </p:nvSpPr>
        <p:spPr>
          <a:xfrm>
            <a:off x="1199520" y="1340640"/>
            <a:ext cx="10294560" cy="4965480"/>
          </a:xfrm>
          <a:prstGeom prst="rect">
            <a:avLst/>
          </a:prstGeom>
          <a:noFill/>
          <a:ln w="0">
            <a:noFill/>
          </a:ln>
        </p:spPr>
        <p:txBody>
          <a:bodyPr lIns="36000" rIns="36000" tIns="0" bIns="0" anchor="t">
            <a:norm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800" strike="noStrike" u="none">
                <a:solidFill>
                  <a:srgbClr val="1d2769"/>
                </a:solidFill>
                <a:uFillTx/>
                <a:latin typeface="Arial Black"/>
              </a:rPr>
              <a:t>Welcome Day le 10 septembre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800" strike="noStrike" u="none">
                <a:solidFill>
                  <a:srgbClr val="1d2769"/>
                </a:solidFill>
                <a:uFillTx/>
                <a:latin typeface="Arial"/>
              </a:rPr>
              <a:t>campus Pierre et Marie Curie 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800" strike="noStrike" u="none">
                <a:solidFill>
                  <a:srgbClr val="1d2769"/>
                </a:solidFill>
                <a:uFillTx/>
                <a:latin typeface="Arial Black"/>
              </a:rPr>
              <a:t>Les forums vie étudiante et associative du 19 au 29 septembre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32000" indent="-324000">
              <a:lnSpc>
                <a:spcPct val="100000"/>
              </a:lnSpc>
              <a:buClr>
                <a:srgbClr val="1d2769"/>
              </a:buClr>
              <a:buFont typeface="Arial"/>
              <a:buChar char="•"/>
              <a:tabLst>
                <a:tab algn="l" pos="0"/>
              </a:tabLst>
            </a:pPr>
            <a:r>
              <a:rPr b="0" lang="fr-FR" sz="1800" strike="noStrike" u="none">
                <a:solidFill>
                  <a:srgbClr val="1d2769"/>
                </a:solidFill>
                <a:uFillTx/>
                <a:latin typeface="Arial"/>
              </a:rPr>
              <a:t>Clignancourt : 15/09/2025 (Services et partenaires) et 16/09/2025 (Associations)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32000"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32000"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32000"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fr-FR" sz="1800" strike="noStrike" u="none">
                <a:solidFill>
                  <a:srgbClr val="1d2769"/>
                </a:solidFill>
                <a:uFillTx/>
                <a:latin typeface="Arial"/>
                <a:ea typeface="PingFang SC"/>
              </a:rPr>
              <a:t>+ Engagement étudiant : Toute étudiante ou tout étudiant engagé.e bénévolement au sein d’une association ou impliqué·e dans un autre cadre d’engagement (ex : volontariat de service civique, de sapeur-pompier, dans les armées…) peut solliciter la reconnaissance de cet engagement en 3ème année de Licence. Si elle est validée, cette reconnaissance se traduit par un bonus (entre 0,25 et 1 pt) intégré dans le calcul de la moyenne au S5 ou au S6 de la licence.</a:t>
            </a: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32000"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32000" indent="0">
              <a:lnSpc>
                <a:spcPct val="100000"/>
              </a:lnSpc>
              <a:buNone/>
              <a:tabLst>
                <a:tab algn="l" pos="0"/>
              </a:tabLst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061" name="Image 5" descr=""/>
          <p:cNvPicPr/>
          <p:nvPr/>
        </p:nvPicPr>
        <p:blipFill>
          <a:blip r:embed="rId1"/>
          <a:stretch/>
        </p:blipFill>
        <p:spPr>
          <a:xfrm>
            <a:off x="9192240" y="344160"/>
            <a:ext cx="1902600" cy="170244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2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3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4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5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6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7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8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9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0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1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2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3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4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5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6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7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8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9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30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31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32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33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34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35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36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37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38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39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40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41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42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43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44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45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46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47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48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49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50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51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52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53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54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55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56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57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58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59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60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61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62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63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64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65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66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67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68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69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70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71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72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7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74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75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76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77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78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79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80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8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8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8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84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85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86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87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88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89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90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91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92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93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94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95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96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97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98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99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00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01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02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03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04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05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06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07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08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09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10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11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12.xml><?xml version="1.0" encoding="utf-8"?>
<a:theme xmlns:a="http://schemas.openxmlformats.org/drawingml/2006/main" xmlns:r="http://schemas.openxmlformats.org/officeDocument/2006/relationships" name="Sorbonne Université">
  <a:themeElements>
    <a:clrScheme name="Sorbonne Université_Couleurs">
      <a:dk1>
        <a:srgbClr val="000000"/>
      </a:dk1>
      <a:lt1>
        <a:srgbClr val="ffffff"/>
      </a:lt1>
      <a:dk2>
        <a:srgbClr val="1d2769"/>
      </a:dk2>
      <a:lt2>
        <a:srgbClr val="eae8e5"/>
      </a:lt2>
      <a:accent1>
        <a:srgbClr val="e6332a"/>
      </a:accent1>
      <a:accent2>
        <a:srgbClr val="1d2769"/>
      </a:accent2>
      <a:accent3>
        <a:srgbClr val="52b5e5"/>
      </a:accent3>
      <a:accent4>
        <a:srgbClr val="ffb700"/>
      </a:accent4>
      <a:accent5>
        <a:srgbClr val="ac182e"/>
      </a:accent5>
      <a:accent6>
        <a:srgbClr val="58585a"/>
      </a:accent6>
      <a:hlink>
        <a:srgbClr val="e6332a"/>
      </a:hlink>
      <a:folHlink>
        <a:srgbClr val="e6332a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13.xml><?xml version="1.0" encoding="utf-8"?>
<a:theme xmlns:a="http://schemas.openxmlformats.org/drawingml/2006/main" xmlns:r="http://schemas.openxmlformats.org/officeDocument/2006/relationships" name="Office Theme">
  <a:themeElements>
    <a:clrScheme name="Grayscale">
      <a:dk1>
        <a:srgbClr val="000000"/>
      </a:dk1>
      <a:lt1>
        <a:srgbClr val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 pitchFamily="0" charset="1"/>
        <a:ea typeface="Arial" pitchFamily="0" charset="1"/>
        <a:cs typeface="Arial" pitchFamily="0" charset="1"/>
      </a:majorFont>
      <a:minorFont>
        <a:latin typeface="Calibri" pitchFamily="0" charset="1"/>
        <a:ea typeface="Arial" pitchFamily="0" charset="1"/>
        <a:cs typeface="Arial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0" t="0" r="0" b="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0" t="0" r="0" b="0"/>
          </a:path>
          <a:tileRect l="0" t="0" r="0" b="0"/>
        </a:gradFill>
      </a:bgFillStyleLst>
    </a:fmtScheme>
  </a:themeElements>
</a:theme>
</file>

<file path=ppt/theme/theme114.xml><?xml version="1.0" encoding="utf-8"?>
<a:theme xmlns:a="http://schemas.openxmlformats.org/drawingml/2006/main" xmlns:r="http://schemas.openxmlformats.org/officeDocument/2006/relationships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17688</TotalTime>
  <Application>LibreOffice/24.8.4.2$MacOSX_X86_64 LibreOffice_project/bb3cfa12c7b1bf994ecc5649a80400d06cd71002</Application>
  <AppVersion>15.0000</AppVersion>
  <Words>3527</Words>
  <Paragraphs>200</Paragraphs>
  <Company>Sorbonne Université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2020-07-06T09:06:13Z</dcterms:created>
  <dc:creator>JAN Philippe</dc:creator>
  <dc:description/>
  <dc:language>fr-FR</dc:language>
  <cp:lastModifiedBy/>
  <cp:lastPrinted>2021-07-13T13:33:17Z</cp:lastPrinted>
  <dcterms:modified xsi:type="dcterms:W3CDTF">2026-09-02T18:32:51Z</dcterms:modified>
  <cp:revision>288</cp:revision>
  <dc:subject/>
  <dc:title>Aspects administratifs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3</vt:i4>
  </property>
  <property fmtid="{D5CDD505-2E9C-101B-9397-08002B2CF9AE}" pid="3" name="PresentationFormat">
    <vt:lpwstr>Grand écran</vt:lpwstr>
  </property>
  <property fmtid="{D5CDD505-2E9C-101B-9397-08002B2CF9AE}" pid="4" name="Slides">
    <vt:i4>53</vt:i4>
  </property>
</Properties>
</file>